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5"/>
  </p:notesMasterIdLst>
  <p:handoutMasterIdLst>
    <p:handoutMasterId r:id="rId16"/>
  </p:handoutMasterIdLst>
  <p:sldIdLst>
    <p:sldId id="256" r:id="rId5"/>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6D9F66E-5EB9-4882-86FB-DCBF35E3C3E4}">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72"/>
  </p:normalViewPr>
  <p:slideViewPr>
    <p:cSldViewPr snapToGrid="0">
      <p:cViewPr varScale="1">
        <p:scale>
          <a:sx n="114" d="100"/>
          <a:sy n="114" d="100"/>
        </p:scale>
        <p:origin x="414" y="102"/>
      </p:cViewPr>
      <p:guideLst/>
    </p:cSldViewPr>
  </p:slideViewPr>
  <p:notesTextViewPr>
    <p:cViewPr>
      <p:scale>
        <a:sx n="1" d="1"/>
        <a:sy n="1" d="1"/>
      </p:scale>
      <p:origin x="0" y="0"/>
    </p:cViewPr>
  </p:notesText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6C669D0-F8F9-909F-F36A-221EAC7424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361AC27-49A0-3B4C-5F49-D6641499EF0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CB2F45D-55D9-47BA-9640-E7EB1024F606}" type="datetimeFigureOut">
              <a:rPr lang="en-US" smtClean="0"/>
              <a:t>5/16/2024</a:t>
            </a:fld>
            <a:endParaRPr lang="en-US" dirty="0"/>
          </a:p>
        </p:txBody>
      </p:sp>
      <p:sp>
        <p:nvSpPr>
          <p:cNvPr id="4" name="Footer Placeholder 3">
            <a:extLst>
              <a:ext uri="{FF2B5EF4-FFF2-40B4-BE49-F238E27FC236}">
                <a16:creationId xmlns:a16="http://schemas.microsoft.com/office/drawing/2014/main" id="{A77AD1BD-C6AD-D1DF-596E-659165024C3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A659A-33FC-973A-2DD5-89A959CA8C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4A2DCA-E9F6-4345-9316-BF42F09A2C30}" type="slidenum">
              <a:rPr lang="en-US" smtClean="0"/>
              <a:t>‹#›</a:t>
            </a:fld>
            <a:endParaRPr lang="en-US" dirty="0"/>
          </a:p>
        </p:txBody>
      </p:sp>
    </p:spTree>
    <p:extLst>
      <p:ext uri="{BB962C8B-B14F-4D97-AF65-F5344CB8AC3E}">
        <p14:creationId xmlns:p14="http://schemas.microsoft.com/office/powerpoint/2010/main" val="3545669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99C6F8-5F98-E04A-B725-72D1A5FE8444}" type="datetimeFigureOut">
              <a:rPr lang="en-US" smtClean="0"/>
              <a:t>5/16/2024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A9608-B288-5444-9C81-49B56A597B1B}" type="slidenum">
              <a:rPr lang="en-US" smtClean="0"/>
              <a:t>‹#›</a:t>
            </a:fld>
            <a:endParaRPr lang="en-US" dirty="0"/>
          </a:p>
        </p:txBody>
      </p:sp>
    </p:spTree>
    <p:extLst>
      <p:ext uri="{BB962C8B-B14F-4D97-AF65-F5344CB8AC3E}">
        <p14:creationId xmlns:p14="http://schemas.microsoft.com/office/powerpoint/2010/main" val="26617784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2161BAA5-48F7-7727-F9D9-CE83907FFBA7}"/>
              </a:ext>
              <a:ext uri="{C183D7F6-B498-43B3-948B-1728B52AA6E4}">
                <adec:decorative xmlns:adec="http://schemas.microsoft.com/office/drawing/2017/decorative" val="1"/>
              </a:ext>
            </a:extLst>
          </p:cNvPr>
          <p:cNvSpPr/>
          <p:nvPr userDrawn="1"/>
        </p:nvSpPr>
        <p:spPr>
          <a:xfrm>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1064ED4F-0011-0734-A8CE-F357C9B3CB59}"/>
              </a:ext>
              <a:ext uri="{C183D7F6-B498-43B3-948B-1728B52AA6E4}">
                <adec:decorative xmlns:adec="http://schemas.microsoft.com/office/drawing/2017/decorative" val="1"/>
              </a:ext>
            </a:extLst>
          </p:cNvPr>
          <p:cNvSpPr/>
          <p:nvPr userDrawn="1"/>
        </p:nvSpPr>
        <p:spPr>
          <a:xfrm>
            <a:off x="9823776" y="0"/>
            <a:ext cx="16715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AC40BC2-4799-E79D-1CFD-4A82C90A1DA8}"/>
              </a:ext>
              <a:ext uri="{C183D7F6-B498-43B3-948B-1728B52AA6E4}">
                <adec:decorative xmlns:adec="http://schemas.microsoft.com/office/drawing/2017/decorative" val="1"/>
              </a:ext>
            </a:extLst>
          </p:cNvPr>
          <p:cNvSpPr/>
          <p:nvPr userDrawn="1"/>
        </p:nvSpPr>
        <p:spPr>
          <a:xfrm>
            <a:off x="1119693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7D7662E9-6C4B-1DCF-4FA0-9D0E52069DA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5232" y="463974"/>
            <a:ext cx="4217424" cy="3709195"/>
          </a:xfrm>
        </p:spPr>
        <p:txBody>
          <a:bodyPr anchor="b">
            <a:normAutofit/>
          </a:bodyPr>
          <a:lstStyle>
            <a:lvl1pPr algn="l">
              <a:defRPr sz="4800" b="1" spc="-150" baseline="0"/>
            </a:lvl1pPr>
          </a:lstStyle>
          <a:p>
            <a:r>
              <a:rPr lang="en-US" dirty="0"/>
              <a:t>Click to add title</a:t>
            </a:r>
          </a:p>
        </p:txBody>
      </p:sp>
      <p:sp>
        <p:nvSpPr>
          <p:cNvPr id="11" name="Picture Placeholder 10">
            <a:extLst>
              <a:ext uri="{FF2B5EF4-FFF2-40B4-BE49-F238E27FC236}">
                <a16:creationId xmlns:a16="http://schemas.microsoft.com/office/drawing/2014/main" id="{7E2C7390-A781-021E-CEDA-D9040304381E}"/>
              </a:ext>
            </a:extLst>
          </p:cNvPr>
          <p:cNvSpPr>
            <a:spLocks noGrp="1"/>
          </p:cNvSpPr>
          <p:nvPr>
            <p:ph type="pic" sz="quarter" idx="10" hasCustomPrompt="1"/>
          </p:nvPr>
        </p:nvSpPr>
        <p:spPr>
          <a:xfrm>
            <a:off x="920158" y="1741488"/>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lumn 3">
    <p:bg>
      <p:bgPr>
        <a:solidFill>
          <a:schemeClr val="tx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9B0186-5603-6346-34F2-6BFA71BC62FA}"/>
              </a:ext>
              <a:ext uri="{C183D7F6-B498-43B3-948B-1728B52AA6E4}">
                <adec:decorative xmlns:adec="http://schemas.microsoft.com/office/drawing/2017/decorative" val="1"/>
              </a:ext>
            </a:extLst>
          </p:cNvPr>
          <p:cNvGrpSpPr/>
          <p:nvPr userDrawn="1"/>
        </p:nvGrpSpPr>
        <p:grpSpPr>
          <a:xfrm>
            <a:off x="5614738" y="2425699"/>
            <a:ext cx="3288931" cy="3439321"/>
            <a:chOff x="5656746" y="820557"/>
            <a:chExt cx="4120055" cy="4308449"/>
          </a:xfrm>
        </p:grpSpPr>
        <p:pic>
          <p:nvPicPr>
            <p:cNvPr id="13" name="Graphic 12">
              <a:extLst>
                <a:ext uri="{FF2B5EF4-FFF2-40B4-BE49-F238E27FC236}">
                  <a16:creationId xmlns:a16="http://schemas.microsoft.com/office/drawing/2014/main" id="{F76A59AE-96E4-A701-461B-61618472B50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48649D3D-45B7-44C7-93B4-BDC88C32844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5" name="Rectangle 14">
            <a:extLst>
              <a:ext uri="{FF2B5EF4-FFF2-40B4-BE49-F238E27FC236}">
                <a16:creationId xmlns:a16="http://schemas.microsoft.com/office/drawing/2014/main" id="{D987349E-C488-C02B-B3B1-CCDBD3A78E9C}"/>
              </a:ext>
              <a:ext uri="{C183D7F6-B498-43B3-948B-1728B52AA6E4}">
                <adec:decorative xmlns:adec="http://schemas.microsoft.com/office/drawing/2017/decorative" val="1"/>
              </a:ext>
            </a:extLst>
          </p:cNvPr>
          <p:cNvSpPr/>
          <p:nvPr userDrawn="1"/>
        </p:nvSpPr>
        <p:spPr>
          <a:xfrm>
            <a:off x="152477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12520" y="1825625"/>
            <a:ext cx="4825294" cy="4651375"/>
          </a:xfrm>
        </p:spPr>
        <p:txBody>
          <a:bodyPr>
            <a:normAutofit/>
          </a:bodyPr>
          <a:lstStyle>
            <a:lvl1pPr>
              <a:spcAft>
                <a:spcPts val="800"/>
              </a:spcAft>
              <a:defRPr sz="2000"/>
            </a:lvl1pPr>
            <a:lvl2pPr marL="457200" indent="0">
              <a:spcAft>
                <a:spcPts val="800"/>
              </a:spcAft>
              <a:buNone/>
              <a:defRPr sz="2000"/>
            </a:lvl2pPr>
            <a:lvl3pPr marL="914400" indent="0">
              <a:spcAft>
                <a:spcPts val="800"/>
              </a:spcAft>
              <a:buNone/>
              <a:defRPr sz="2000"/>
            </a:lvl3pPr>
            <a:lvl4pPr marL="1371600" indent="0">
              <a:spcAft>
                <a:spcPts val="800"/>
              </a:spcAft>
              <a:buNone/>
              <a:defRPr sz="2000"/>
            </a:lvl4pPr>
            <a:lvl5pPr marL="1828800" indent="0">
              <a:spcAft>
                <a:spcPts val="800"/>
              </a:spcAft>
              <a:buNone/>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696778" y="1813720"/>
            <a:ext cx="4657021" cy="4051300"/>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5F004FE-7725-F349-1245-F443F9E81B95}"/>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9072760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able ">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FF97B6B-1E04-799C-CDFE-9DAFCA938BE8}"/>
              </a:ext>
              <a:ext uri="{C183D7F6-B498-43B3-948B-1728B52AA6E4}">
                <adec:decorative xmlns:adec="http://schemas.microsoft.com/office/drawing/2017/decorative" val="1"/>
              </a:ext>
            </a:extLst>
          </p:cNvPr>
          <p:cNvSpPr/>
          <p:nvPr userDrawn="1"/>
        </p:nvSpPr>
        <p:spPr>
          <a:xfrm>
            <a:off x="10028970" y="13063"/>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3111DE0A-4C1D-01B1-AA49-D966343F6551}"/>
              </a:ext>
              <a:ext uri="{C183D7F6-B498-43B3-948B-1728B52AA6E4}">
                <adec:decorative xmlns:adec="http://schemas.microsoft.com/office/drawing/2017/decorative" val="1"/>
              </a:ext>
            </a:extLst>
          </p:cNvPr>
          <p:cNvSpPr/>
          <p:nvPr userDrawn="1"/>
        </p:nvSpPr>
        <p:spPr>
          <a:xfrm>
            <a:off x="3777288"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BEA20E-0FF2-2897-8BD6-8EFAA8C8D9CB}"/>
              </a:ext>
              <a:ext uri="{C183D7F6-B498-43B3-948B-1728B52AA6E4}">
                <adec:decorative xmlns:adec="http://schemas.microsoft.com/office/drawing/2017/decorative" val="1"/>
              </a:ext>
            </a:extLst>
          </p:cNvPr>
          <p:cNvSpPr/>
          <p:nvPr userDrawn="1"/>
        </p:nvSpPr>
        <p:spPr>
          <a:xfrm>
            <a:off x="10278460"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6" name="Table Placeholder 5">
            <a:extLst>
              <a:ext uri="{FF2B5EF4-FFF2-40B4-BE49-F238E27FC236}">
                <a16:creationId xmlns:a16="http://schemas.microsoft.com/office/drawing/2014/main" id="{E259F776-4BD1-2F21-61F0-3B60DF6F0366}"/>
              </a:ext>
            </a:extLst>
          </p:cNvPr>
          <p:cNvSpPr>
            <a:spLocks noGrp="1"/>
          </p:cNvSpPr>
          <p:nvPr>
            <p:ph type="tbl" sz="quarter" idx="10"/>
          </p:nvPr>
        </p:nvSpPr>
        <p:spPr>
          <a:xfrm>
            <a:off x="838200" y="1825625"/>
            <a:ext cx="10515600" cy="4054475"/>
          </a:xfr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icon to add table</a:t>
            </a:r>
            <a:endParaRPr lang="en-US" dirty="0"/>
          </a:p>
        </p:txBody>
      </p:sp>
      <p:sp>
        <p:nvSpPr>
          <p:cNvPr id="5" name="Slide Number Placeholder 4">
            <a:extLst>
              <a:ext uri="{FF2B5EF4-FFF2-40B4-BE49-F238E27FC236}">
                <a16:creationId xmlns:a16="http://schemas.microsoft.com/office/drawing/2014/main" id="{B22987B8-BA6E-EE2B-BFB9-D52D6D956AF7}"/>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310869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4">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4A07D69-1AF2-A193-316E-DD3803E94269}"/>
              </a:ext>
              <a:ext uri="{C183D7F6-B498-43B3-948B-1728B52AA6E4}">
                <adec:decorative xmlns:adec="http://schemas.microsoft.com/office/drawing/2017/decorative" val="1"/>
              </a:ext>
            </a:extLst>
          </p:cNvPr>
          <p:cNvSpPr/>
          <p:nvPr userDrawn="1"/>
        </p:nvSpPr>
        <p:spPr>
          <a:xfrm>
            <a:off x="56520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4E4D2FA-0049-1792-F6B4-D5FE1EE5A78A}"/>
              </a:ext>
              <a:ext uri="{C183D7F6-B498-43B3-948B-1728B52AA6E4}">
                <adec:decorative xmlns:adec="http://schemas.microsoft.com/office/drawing/2017/decorative" val="1"/>
              </a:ext>
            </a:extLst>
          </p:cNvPr>
          <p:cNvSpPr/>
          <p:nvPr userDrawn="1"/>
        </p:nvSpPr>
        <p:spPr>
          <a:xfrm>
            <a:off x="10392348"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386E6ACF-3879-BE02-100B-2096C22357AB}"/>
              </a:ext>
              <a:ext uri="{C183D7F6-B498-43B3-948B-1728B52AA6E4}">
                <adec:decorative xmlns:adec="http://schemas.microsoft.com/office/drawing/2017/decorative" val="1"/>
              </a:ext>
            </a:extLst>
          </p:cNvPr>
          <p:cNvSpPr/>
          <p:nvPr userDrawn="1"/>
        </p:nvSpPr>
        <p:spPr>
          <a:xfrm>
            <a:off x="764323"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2E74699B-D6F0-303E-200A-7017E1842F99}"/>
              </a:ext>
              <a:ext uri="{C183D7F6-B498-43B3-948B-1728B52AA6E4}">
                <adec:decorative xmlns:adec="http://schemas.microsoft.com/office/drawing/2017/decorative" val="1"/>
              </a:ext>
            </a:extLst>
          </p:cNvPr>
          <p:cNvGrpSpPr/>
          <p:nvPr userDrawn="1"/>
        </p:nvGrpSpPr>
        <p:grpSpPr>
          <a:xfrm>
            <a:off x="7506739" y="2603777"/>
            <a:ext cx="4120055" cy="4308449"/>
            <a:chOff x="5656746" y="820557"/>
            <a:chExt cx="4120055" cy="4308449"/>
          </a:xfrm>
        </p:grpSpPr>
        <p:pic>
          <p:nvPicPr>
            <p:cNvPr id="7" name="Graphic 6">
              <a:extLst>
                <a:ext uri="{FF2B5EF4-FFF2-40B4-BE49-F238E27FC236}">
                  <a16:creationId xmlns:a16="http://schemas.microsoft.com/office/drawing/2014/main" id="{9C9E38E0-92AE-5063-B259-A22230AA6A2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7260EEF0-1C13-AD9A-0967-0460B979EAD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a:extLst>
              <a:ext uri="{FF2B5EF4-FFF2-40B4-BE49-F238E27FC236}">
                <a16:creationId xmlns:a16="http://schemas.microsoft.com/office/drawing/2014/main" id="{38FE848A-1123-37B6-C43C-5DC49EE0A1D8}"/>
              </a:ext>
            </a:extLst>
          </p:cNvPr>
          <p:cNvSpPr>
            <a:spLocks noGrp="1"/>
          </p:cNvSpPr>
          <p:nvPr>
            <p:ph idx="11" hasCustomPrompt="1"/>
          </p:nvPr>
        </p:nvSpPr>
        <p:spPr>
          <a:xfrm>
            <a:off x="6412173" y="1825625"/>
            <a:ext cx="4678975" cy="4517302"/>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Slide Number Placeholder 11">
            <a:extLst>
              <a:ext uri="{FF2B5EF4-FFF2-40B4-BE49-F238E27FC236}">
                <a16:creationId xmlns:a16="http://schemas.microsoft.com/office/drawing/2014/main" id="{0FB0C591-7E28-3722-4795-07BFB9ED09CF}"/>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4028516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Rectangle 5">
            <a:extLst>
              <a:ext uri="{FF2B5EF4-FFF2-40B4-BE49-F238E27FC236}">
                <a16:creationId xmlns:a16="http://schemas.microsoft.com/office/drawing/2014/main" id="{05312039-7E28-974D-ED1C-90F1E53E9C97}"/>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382344"/>
            <a:ext cx="4377767" cy="2719337"/>
          </a:xfrm>
        </p:spPr>
        <p:txBody>
          <a:bodyPr anchor="b">
            <a:normAutofit/>
          </a:bodyPr>
          <a:lstStyle>
            <a:lvl1pPr algn="l">
              <a:defRPr sz="4400" b="1"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1745" y="1751759"/>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9992" y="3340800"/>
            <a:ext cx="4368450" cy="3166331"/>
          </a:xfrm>
        </p:spPr>
        <p:txBody>
          <a:bodyPr>
            <a:normAutofit/>
          </a:bodyPr>
          <a:lstStyle>
            <a:lvl1pPr marL="0" indent="0">
              <a:lnSpc>
                <a:spcPct val="90000"/>
              </a:lnSpc>
              <a:spcBef>
                <a:spcPts val="1000"/>
              </a:spcBef>
              <a:buFont typeface="Arial" panose="020B0604020202020204" pitchFamily="34" charset="0"/>
              <a:buNone/>
              <a:defRPr sz="2000"/>
            </a:lvl1pPr>
            <a:lvl2pPr marL="571500" indent="0">
              <a:lnSpc>
                <a:spcPct val="90000"/>
              </a:lnSpc>
              <a:spcBef>
                <a:spcPts val="1000"/>
              </a:spcBef>
              <a:buFont typeface="Arial" panose="020B0604020202020204" pitchFamily="34" charset="0"/>
              <a:buNone/>
              <a:defRPr sz="1800"/>
            </a:lvl2pPr>
            <a:lvl3pPr marL="971550" indent="0">
              <a:lnSpc>
                <a:spcPct val="90000"/>
              </a:lnSpc>
              <a:spcBef>
                <a:spcPts val="1000"/>
              </a:spcBef>
              <a:buFont typeface="Arial" panose="020B0604020202020204" pitchFamily="34" charset="0"/>
              <a:buNone/>
              <a:defRPr sz="1600"/>
            </a:lvl3pPr>
            <a:lvl4pPr marL="1428750" indent="0">
              <a:lnSpc>
                <a:spcPct val="90000"/>
              </a:lnSpc>
              <a:spcBef>
                <a:spcPts val="1000"/>
              </a:spcBef>
              <a:buFont typeface="Arial" panose="020B0604020202020204" pitchFamily="34" charset="0"/>
              <a:buNone/>
              <a:defRPr sz="1400"/>
            </a:lvl4pPr>
            <a:lvl5pPr marL="1885950" indent="0">
              <a:lnSpc>
                <a:spcPct val="90000"/>
              </a:lnSpc>
              <a:spcBef>
                <a:spcPts val="1000"/>
              </a:spcBef>
              <a:buFont typeface="Arial" panose="020B0604020202020204" pitchFamily="34" charset="0"/>
              <a:buNone/>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027932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hasCustomPrompt="1"/>
          </p:nvPr>
        </p:nvSpPr>
        <p:spPr/>
        <p:txBody>
          <a:bodyPr/>
          <a:lstStyle/>
          <a:p>
            <a:r>
              <a:rPr lang="en-US" dirty="0"/>
              <a:t>Click to add title</a:t>
            </a:r>
          </a:p>
        </p:txBody>
      </p:sp>
      <p:sp>
        <p:nvSpPr>
          <p:cNvPr id="3" name="Date Placeholder 2">
            <a:extLst>
              <a:ext uri="{FF2B5EF4-FFF2-40B4-BE49-F238E27FC236}">
                <a16:creationId xmlns:a16="http://schemas.microsoft.com/office/drawing/2014/main" id="{F284CE42-5F4D-E722-7ABC-852575A3EBAF}"/>
              </a:ext>
            </a:extLst>
          </p:cNvPr>
          <p:cNvSpPr>
            <a:spLocks noGrp="1"/>
          </p:cNvSpPr>
          <p:nvPr>
            <p:ph type="dt" sz="half" idx="10"/>
          </p:nvPr>
        </p:nvSpPr>
        <p:spPr/>
        <p:txBody>
          <a:bodyPr/>
          <a:lstStyle/>
          <a:p>
            <a:endParaRPr lang="en-US" dirty="0"/>
          </a:p>
        </p:txBody>
      </p:sp>
      <p:sp>
        <p:nvSpPr>
          <p:cNvPr id="4" name="Footer Placeholder 3">
            <a:extLst>
              <a:ext uri="{FF2B5EF4-FFF2-40B4-BE49-F238E27FC236}">
                <a16:creationId xmlns:a16="http://schemas.microsoft.com/office/drawing/2014/main" id="{752FCB7E-A25D-2786-57F4-CAC8C0B7EE0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9B908020-3841-3809-A971-C013AF1CA4D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tx2"/>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76D726-924C-E5EB-B28C-E3B9B44623EE}"/>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8279A287-35CA-B289-525D-D67FB24B3B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D5EB2365-305E-AE99-1CD4-605540C718EB}"/>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751072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Freeform 8">
            <a:extLst>
              <a:ext uri="{FF2B5EF4-FFF2-40B4-BE49-F238E27FC236}">
                <a16:creationId xmlns:a16="http://schemas.microsoft.com/office/drawing/2014/main" id="{F31C49C2-4E92-6564-1A68-190EFACC56DC}"/>
              </a:ext>
              <a:ext uri="{C183D7F6-B498-43B3-948B-1728B52AA6E4}">
                <adec:decorative xmlns:adec="http://schemas.microsoft.com/office/drawing/2017/decorative" val="1"/>
              </a:ext>
            </a:extLst>
          </p:cNvPr>
          <p:cNvSpPr/>
          <p:nvPr userDrawn="1"/>
        </p:nvSpPr>
        <p:spPr>
          <a:xfrm flipH="1">
            <a:off x="0" y="0"/>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5003C2B3-3873-7FFA-2567-57F2F6ABBFCB}"/>
              </a:ext>
              <a:ext uri="{C183D7F6-B498-43B3-948B-1728B52AA6E4}">
                <adec:decorative xmlns:adec="http://schemas.microsoft.com/office/drawing/2017/decorative" val="1"/>
              </a:ext>
            </a:extLst>
          </p:cNvPr>
          <p:cNvSpPr/>
          <p:nvPr userDrawn="1"/>
        </p:nvSpPr>
        <p:spPr>
          <a:xfrm>
            <a:off x="763334" y="0"/>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3619A50-ADC7-AA30-E96F-D0853D0DD7C6}"/>
              </a:ext>
              <a:ext uri="{C183D7F6-B498-43B3-948B-1728B52AA6E4}">
                <adec:decorative xmlns:adec="http://schemas.microsoft.com/office/drawing/2017/decorative" val="1"/>
              </a:ext>
            </a:extLst>
          </p:cNvPr>
          <p:cNvSpPr/>
          <p:nvPr userDrawn="1"/>
        </p:nvSpPr>
        <p:spPr>
          <a:xfrm>
            <a:off x="126501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6447AC2-F09C-2AC2-0522-F871987D66DB}"/>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467140" y="576470"/>
            <a:ext cx="4831209" cy="2266121"/>
          </a:xfrm>
        </p:spPr>
        <p:txBody>
          <a:bodyPr anchor="ctr">
            <a:normAutofit/>
          </a:bodyPr>
          <a:lstStyle>
            <a:lvl1pPr algn="r">
              <a:defRPr sz="4400" b="0" spc="0" baseline="0"/>
            </a:lvl1pPr>
          </a:lstStyle>
          <a:p>
            <a:r>
              <a:rPr lang="en-US"/>
              <a:t>Click to edit Master title style</a:t>
            </a:r>
            <a:endParaRPr lang="en-US" dirty="0"/>
          </a:p>
        </p:txBody>
      </p:sp>
      <p:sp>
        <p:nvSpPr>
          <p:cNvPr id="17" name="Content Placeholder 16">
            <a:extLst>
              <a:ext uri="{FF2B5EF4-FFF2-40B4-BE49-F238E27FC236}">
                <a16:creationId xmlns:a16="http://schemas.microsoft.com/office/drawing/2014/main" id="{7C3A4AA6-1D0C-DE79-F399-33299CB812C6}"/>
              </a:ext>
            </a:extLst>
          </p:cNvPr>
          <p:cNvSpPr>
            <a:spLocks noGrp="1"/>
          </p:cNvSpPr>
          <p:nvPr>
            <p:ph sz="quarter" idx="11" hasCustomPrompt="1"/>
          </p:nvPr>
        </p:nvSpPr>
        <p:spPr>
          <a:xfrm>
            <a:off x="467139" y="3031435"/>
            <a:ext cx="4831209" cy="3478944"/>
          </a:xfrm>
        </p:spPr>
        <p:txBody>
          <a:bodyPr>
            <a:normAutofit/>
          </a:bodyPr>
          <a:lstStyle>
            <a:lvl1pPr marL="0" indent="0" algn="r">
              <a:lnSpc>
                <a:spcPct val="100000"/>
              </a:lnSpc>
              <a:spcBef>
                <a:spcPts val="1000"/>
              </a:spcBef>
              <a:buNone/>
              <a:defRPr sz="2400"/>
            </a:lvl1pPr>
            <a:lvl2pPr marL="457200" indent="0" algn="r">
              <a:lnSpc>
                <a:spcPct val="100000"/>
              </a:lnSpc>
              <a:spcBef>
                <a:spcPts val="1000"/>
              </a:spcBef>
              <a:buNone/>
              <a:defRPr sz="2000"/>
            </a:lvl2pPr>
            <a:lvl3pPr marL="914400" indent="0" algn="r">
              <a:lnSpc>
                <a:spcPct val="100000"/>
              </a:lnSpc>
              <a:spcBef>
                <a:spcPts val="1000"/>
              </a:spcBef>
              <a:buNone/>
              <a:defRPr sz="1800"/>
            </a:lvl3pPr>
            <a:lvl4pPr marL="1371600" indent="0" algn="r">
              <a:lnSpc>
                <a:spcPct val="100000"/>
              </a:lnSpc>
              <a:spcBef>
                <a:spcPts val="1000"/>
              </a:spcBef>
              <a:buNone/>
              <a:defRPr sz="1600"/>
            </a:lvl4pPr>
            <a:lvl5pPr marL="1828800" indent="0" algn="r">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5890039" y="1751216"/>
            <a:ext cx="5394960" cy="3997325"/>
          </a:xfrm>
          <a:prstGeom prst="roundRect">
            <a:avLst>
              <a:gd name="adj" fmla="val 5229"/>
            </a:avLst>
          </a:prstGeom>
        </p:spPr>
        <p:txBody>
          <a:bodyPr/>
          <a:lstStyle>
            <a:lvl1pPr marL="0" indent="0" algn="ctr">
              <a:buNone/>
              <a:defRPr/>
            </a:lvl1pPr>
          </a:lstStyle>
          <a:p>
            <a:r>
              <a:rPr lang="en-US" dirty="0"/>
              <a:t>Click icon to add picture </a:t>
            </a:r>
          </a:p>
        </p:txBody>
      </p:sp>
      <p:sp>
        <p:nvSpPr>
          <p:cNvPr id="11" name="Slide Number Placeholder 10">
            <a:extLst>
              <a:ext uri="{FF2B5EF4-FFF2-40B4-BE49-F238E27FC236}">
                <a16:creationId xmlns:a16="http://schemas.microsoft.com/office/drawing/2014/main" id="{F1E58A54-F746-59CF-007A-329493EC502C}"/>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4530751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Right 1">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6A991E4A-E418-E9C0-B35B-0A81DCE3AB5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1138655 w 12192000"/>
              <a:gd name="connsiteY0" fmla="*/ 1746908 h 6858000"/>
              <a:gd name="connsiteX1" fmla="*/ 913599 w 12192000"/>
              <a:gd name="connsiteY1" fmla="*/ 1971964 h 6858000"/>
              <a:gd name="connsiteX2" fmla="*/ 913599 w 12192000"/>
              <a:gd name="connsiteY2" fmla="*/ 5520711 h 6858000"/>
              <a:gd name="connsiteX3" fmla="*/ 1138655 w 12192000"/>
              <a:gd name="connsiteY3" fmla="*/ 5745767 h 6858000"/>
              <a:gd name="connsiteX4" fmla="*/ 6091846 w 12192000"/>
              <a:gd name="connsiteY4" fmla="*/ 5745767 h 6858000"/>
              <a:gd name="connsiteX5" fmla="*/ 6316902 w 12192000"/>
              <a:gd name="connsiteY5" fmla="*/ 5520711 h 6858000"/>
              <a:gd name="connsiteX6" fmla="*/ 6316902 w 12192000"/>
              <a:gd name="connsiteY6" fmla="*/ 1971964 h 6858000"/>
              <a:gd name="connsiteX7" fmla="*/ 6091846 w 12192000"/>
              <a:gd name="connsiteY7" fmla="*/ 1746908 h 6858000"/>
              <a:gd name="connsiteX8" fmla="*/ 12184610 w 12192000"/>
              <a:gd name="connsiteY8" fmla="*/ 0 h 6858000"/>
              <a:gd name="connsiteX9" fmla="*/ 12192000 w 12192000"/>
              <a:gd name="connsiteY9" fmla="*/ 0 h 6858000"/>
              <a:gd name="connsiteX10" fmla="*/ 12192000 w 12192000"/>
              <a:gd name="connsiteY10" fmla="*/ 6858000 h 6858000"/>
              <a:gd name="connsiteX11" fmla="*/ 12184610 w 12192000"/>
              <a:gd name="connsiteY11" fmla="*/ 6858000 h 6858000"/>
              <a:gd name="connsiteX12" fmla="*/ 0 w 12192000"/>
              <a:gd name="connsiteY12" fmla="*/ 0 h 6858000"/>
              <a:gd name="connsiteX13" fmla="*/ 918140 w 12192000"/>
              <a:gd name="connsiteY13" fmla="*/ 0 h 6858000"/>
              <a:gd name="connsiteX14" fmla="*/ 918140 w 12192000"/>
              <a:gd name="connsiteY14" fmla="*/ 1010539 h 6858000"/>
              <a:gd name="connsiteX15" fmla="*/ 1195741 w 12192000"/>
              <a:gd name="connsiteY15" fmla="*/ 1288140 h 6858000"/>
              <a:gd name="connsiteX16" fmla="*/ 6043842 w 12192000"/>
              <a:gd name="connsiteY16" fmla="*/ 1288140 h 6858000"/>
              <a:gd name="connsiteX17" fmla="*/ 6321443 w 12192000"/>
              <a:gd name="connsiteY17" fmla="*/ 1010539 h 6858000"/>
              <a:gd name="connsiteX18" fmla="*/ 6321443 w 12192000"/>
              <a:gd name="connsiteY18" fmla="*/ 0 h 6858000"/>
              <a:gd name="connsiteX19" fmla="*/ 11019692 w 12192000"/>
              <a:gd name="connsiteY19" fmla="*/ 0 h 6858000"/>
              <a:gd name="connsiteX20" fmla="*/ 11019692 w 12192000"/>
              <a:gd name="connsiteY20" fmla="*/ 6858000 h 6858000"/>
              <a:gd name="connsiteX21" fmla="*/ 6283982 w 12192000"/>
              <a:gd name="connsiteY21" fmla="*/ 6858000 h 6858000"/>
              <a:gd name="connsiteX22" fmla="*/ 6283982 w 12192000"/>
              <a:gd name="connsiteY22" fmla="*/ 6429590 h 6858000"/>
              <a:gd name="connsiteX23" fmla="*/ 6058926 w 12192000"/>
              <a:gd name="connsiteY23" fmla="*/ 6204534 h 6858000"/>
              <a:gd name="connsiteX24" fmla="*/ 1105735 w 12192000"/>
              <a:gd name="connsiteY24" fmla="*/ 6204534 h 6858000"/>
              <a:gd name="connsiteX25" fmla="*/ 880679 w 12192000"/>
              <a:gd name="connsiteY25" fmla="*/ 6429590 h 6858000"/>
              <a:gd name="connsiteX26" fmla="*/ 880679 w 12192000"/>
              <a:gd name="connsiteY26" fmla="*/ 6858000 h 6858000"/>
              <a:gd name="connsiteX27" fmla="*/ 0 w 12192000"/>
              <a:gd name="connsiteY2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58000">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close/>
                <a:moveTo>
                  <a:pt x="12184610" y="0"/>
                </a:moveTo>
                <a:lnTo>
                  <a:pt x="12192000" y="0"/>
                </a:lnTo>
                <a:lnTo>
                  <a:pt x="12192000" y="6858000"/>
                </a:lnTo>
                <a:lnTo>
                  <a:pt x="12184610" y="6858000"/>
                </a:lnTo>
                <a:close/>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1019692" y="0"/>
                </a:lnTo>
                <a:lnTo>
                  <a:pt x="11019692"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8" name="Group 7">
            <a:extLst>
              <a:ext uri="{FF2B5EF4-FFF2-40B4-BE49-F238E27FC236}">
                <a16:creationId xmlns:a16="http://schemas.microsoft.com/office/drawing/2014/main" id="{63315A23-2C00-4A7E-B9E9-65CF734EE176}"/>
              </a:ext>
              <a:ext uri="{C183D7F6-B498-43B3-948B-1728B52AA6E4}">
                <adec:decorative xmlns:adec="http://schemas.microsoft.com/office/drawing/2017/decorative" val="1"/>
              </a:ext>
            </a:extLst>
          </p:cNvPr>
          <p:cNvGrpSpPr/>
          <p:nvPr userDrawn="1"/>
        </p:nvGrpSpPr>
        <p:grpSpPr>
          <a:xfrm>
            <a:off x="8068700" y="1116391"/>
            <a:ext cx="4120055" cy="4308449"/>
            <a:chOff x="5656746" y="820557"/>
            <a:chExt cx="4120055" cy="4308449"/>
          </a:xfrm>
        </p:grpSpPr>
        <p:pic>
          <p:nvPicPr>
            <p:cNvPr id="9" name="Graphic 8">
              <a:extLst>
                <a:ext uri="{FF2B5EF4-FFF2-40B4-BE49-F238E27FC236}">
                  <a16:creationId xmlns:a16="http://schemas.microsoft.com/office/drawing/2014/main" id="{CFF8075D-03CC-DDD4-332C-F26F61AF7F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1" name="Graphic 10">
              <a:extLst>
                <a:ext uri="{FF2B5EF4-FFF2-40B4-BE49-F238E27FC236}">
                  <a16:creationId xmlns:a16="http://schemas.microsoft.com/office/drawing/2014/main" id="{DE03B7A5-6E3E-5DC1-6705-A3B82F408CD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20675" y="480627"/>
            <a:ext cx="4505155" cy="2894495"/>
          </a:xfrm>
        </p:spPr>
        <p:txBody>
          <a:bodyPr anchor="b">
            <a:normAutofit/>
          </a:bodyPr>
          <a:lstStyle>
            <a:lvl1pPr algn="l">
              <a:defRPr sz="4400" b="0" spc="0" baseline="0"/>
            </a:lvl1pPr>
          </a:lstStyle>
          <a:p>
            <a:r>
              <a:rPr lang="en-US" dirty="0"/>
              <a:t>Click to add title</a:t>
            </a:r>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1541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7021313" y="3505200"/>
            <a:ext cx="4029859" cy="3001963"/>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1D52A9BE-2A46-4899-C38E-B513CC1AF11E}"/>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72659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A9EF1CCA-35D0-41F4-BC3D-AA1679C3E60D}"/>
              </a:ext>
              <a:ext uri="{C183D7F6-B498-43B3-948B-1728B52AA6E4}">
                <adec:decorative xmlns:adec="http://schemas.microsoft.com/office/drawing/2017/decorative" val="1"/>
              </a:ext>
            </a:extLst>
          </p:cNvPr>
          <p:cNvGrpSpPr/>
          <p:nvPr userDrawn="1"/>
        </p:nvGrpSpPr>
        <p:grpSpPr>
          <a:xfrm>
            <a:off x="1276514" y="397442"/>
            <a:ext cx="9619886" cy="6623279"/>
            <a:chOff x="1276514" y="397442"/>
            <a:chExt cx="9619886" cy="6623279"/>
          </a:xfrm>
        </p:grpSpPr>
        <p:grpSp>
          <p:nvGrpSpPr>
            <p:cNvPr id="8" name="Group 7">
              <a:extLst>
                <a:ext uri="{FF2B5EF4-FFF2-40B4-BE49-F238E27FC236}">
                  <a16:creationId xmlns:a16="http://schemas.microsoft.com/office/drawing/2014/main" id="{039112C6-05E1-7A58-F9B3-4ED607F0FEB5}"/>
                </a:ext>
              </a:extLst>
            </p:cNvPr>
            <p:cNvGrpSpPr/>
            <p:nvPr userDrawn="1"/>
          </p:nvGrpSpPr>
          <p:grpSpPr>
            <a:xfrm>
              <a:off x="1276514" y="397442"/>
              <a:ext cx="3028206" cy="3166674"/>
              <a:chOff x="5656746" y="820557"/>
              <a:chExt cx="4120055" cy="4308449"/>
            </a:xfrm>
          </p:grpSpPr>
          <p:pic>
            <p:nvPicPr>
              <p:cNvPr id="9" name="Graphic 8">
                <a:extLst>
                  <a:ext uri="{FF2B5EF4-FFF2-40B4-BE49-F238E27FC236}">
                    <a16:creationId xmlns:a16="http://schemas.microsoft.com/office/drawing/2014/main" id="{580B3039-6990-1E35-87E4-6C581CF7BA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0" name="Graphic 9">
                <a:extLst>
                  <a:ext uri="{FF2B5EF4-FFF2-40B4-BE49-F238E27FC236}">
                    <a16:creationId xmlns:a16="http://schemas.microsoft.com/office/drawing/2014/main" id="{37F0331D-9A8D-485F-9469-6B31E3D61CF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nvGrpSpPr>
            <p:cNvPr id="12" name="Group 11">
              <a:extLst>
                <a:ext uri="{FF2B5EF4-FFF2-40B4-BE49-F238E27FC236}">
                  <a16:creationId xmlns:a16="http://schemas.microsoft.com/office/drawing/2014/main" id="{D1BCBEDD-D6D8-B22D-46D2-C061FBDFE326}"/>
                </a:ext>
              </a:extLst>
            </p:cNvPr>
            <p:cNvGrpSpPr/>
            <p:nvPr userDrawn="1"/>
          </p:nvGrpSpPr>
          <p:grpSpPr>
            <a:xfrm>
              <a:off x="6776345" y="2712272"/>
              <a:ext cx="4120055" cy="4308449"/>
              <a:chOff x="5656746" y="820557"/>
              <a:chExt cx="4120055" cy="4308449"/>
            </a:xfrm>
          </p:grpSpPr>
          <p:pic>
            <p:nvPicPr>
              <p:cNvPr id="13" name="Graphic 12">
                <a:extLst>
                  <a:ext uri="{FF2B5EF4-FFF2-40B4-BE49-F238E27FC236}">
                    <a16:creationId xmlns:a16="http://schemas.microsoft.com/office/drawing/2014/main" id="{43D2104B-238A-6958-53E9-4C3CFC4C9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4" name="Graphic 13">
                <a:extLst>
                  <a:ext uri="{FF2B5EF4-FFF2-40B4-BE49-F238E27FC236}">
                    <a16:creationId xmlns:a16="http://schemas.microsoft.com/office/drawing/2014/main" id="{FE1FCD13-2E12-4019-9FCB-3A53D173219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grpSp>
      <p:sp>
        <p:nvSpPr>
          <p:cNvPr id="7" name="Rectangle 6">
            <a:extLst>
              <a:ext uri="{FF2B5EF4-FFF2-40B4-BE49-F238E27FC236}">
                <a16:creationId xmlns:a16="http://schemas.microsoft.com/office/drawing/2014/main" id="{7CEA9FD7-5B24-27A7-2BB5-A937B6A4DA0F}"/>
              </a:ext>
              <a:ext uri="{C183D7F6-B498-43B3-948B-1728B52AA6E4}">
                <adec:decorative xmlns:adec="http://schemas.microsoft.com/office/drawing/2017/decorative" val="1"/>
              </a:ext>
            </a:extLst>
          </p:cNvPr>
          <p:cNvSpPr/>
          <p:nvPr userDrawn="1"/>
        </p:nvSpPr>
        <p:spPr>
          <a:xfrm>
            <a:off x="10389386"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6C3731B0-8EE6-11A7-D5EB-431792C487D8}"/>
              </a:ext>
              <a:ext uri="{C183D7F6-B498-43B3-948B-1728B52AA6E4}">
                <adec:decorative xmlns:adec="http://schemas.microsoft.com/office/drawing/2017/decorative" val="1"/>
              </a:ext>
            </a:extLst>
          </p:cNvPr>
          <p:cNvSpPr/>
          <p:nvPr userDrawn="1"/>
        </p:nvSpPr>
        <p:spPr>
          <a:xfrm>
            <a:off x="442568" y="0"/>
            <a:ext cx="210812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18745" y="507244"/>
            <a:ext cx="9143999" cy="2162065"/>
          </a:xfrm>
        </p:spPr>
        <p:txBody>
          <a:bodyPr anchor="b">
            <a:normAutofit/>
          </a:bodyPr>
          <a:lstStyle>
            <a:lvl1pPr algn="l">
              <a:defRPr sz="4800" b="1"/>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2552700" y="3586281"/>
            <a:ext cx="7086600" cy="2286000"/>
          </a:xfrm>
        </p:spPr>
        <p:txBody>
          <a:bodyPr>
            <a:normAutofit/>
          </a:bodyPr>
          <a:lstStyle>
            <a:lvl1pPr marL="0" indent="0" algn="ctr">
              <a:lnSpc>
                <a:spcPct val="100000"/>
              </a:lnSpc>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6" name="Slide Number Placeholder 5">
            <a:extLst>
              <a:ext uri="{FF2B5EF4-FFF2-40B4-BE49-F238E27FC236}">
                <a16:creationId xmlns:a16="http://schemas.microsoft.com/office/drawing/2014/main" id="{0E8AEB78-507E-76A4-533C-B685FBB93E63}"/>
              </a:ext>
            </a:extLst>
          </p:cNvPr>
          <p:cNvSpPr>
            <a:spLocks noGrp="1"/>
          </p:cNvSpPr>
          <p:nvPr>
            <p:ph type="sldNum" sz="quarter" idx="12"/>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630715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Right 2">
    <p:bg>
      <p:bgPr>
        <a:solidFill>
          <a:schemeClr val="tx2"/>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08A07D-9CD9-61E7-5307-509E256E3280}"/>
              </a:ext>
              <a:ext uri="{C183D7F6-B498-43B3-948B-1728B52AA6E4}">
                <adec:decorative xmlns:adec="http://schemas.microsoft.com/office/drawing/2017/decorative" val="1"/>
              </a:ext>
            </a:extLst>
          </p:cNvPr>
          <p:cNvSpPr/>
          <p:nvPr userDrawn="1"/>
        </p:nvSpPr>
        <p:spPr>
          <a:xfrm>
            <a:off x="968196" y="0"/>
            <a:ext cx="2497096"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36D3D556-F10A-EC7C-0757-E00C6BD1151D}"/>
              </a:ext>
              <a:ext uri="{C183D7F6-B498-43B3-948B-1728B52AA6E4}">
                <adec:decorative xmlns:adec="http://schemas.microsoft.com/office/drawing/2017/decorative" val="1"/>
              </a:ext>
            </a:extLst>
          </p:cNvPr>
          <p:cNvSpPr/>
          <p:nvPr userDrawn="1"/>
        </p:nvSpPr>
        <p:spPr>
          <a:xfrm>
            <a:off x="5755612" y="0"/>
            <a:ext cx="39699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0F434F37-A346-4DC3-ACA1-FE0B5DD0A9D0}"/>
              </a:ext>
              <a:ext uri="{C183D7F6-B498-43B3-948B-1728B52AA6E4}">
                <adec:decorative xmlns:adec="http://schemas.microsoft.com/office/drawing/2017/decorative" val="1"/>
              </a:ext>
            </a:extLst>
          </p:cNvPr>
          <p:cNvGrpSpPr/>
          <p:nvPr userDrawn="1"/>
        </p:nvGrpSpPr>
        <p:grpSpPr>
          <a:xfrm>
            <a:off x="1405264" y="1517829"/>
            <a:ext cx="4120055" cy="4308449"/>
            <a:chOff x="5656746" y="820557"/>
            <a:chExt cx="4120055" cy="4308449"/>
          </a:xfrm>
        </p:grpSpPr>
        <p:pic>
          <p:nvPicPr>
            <p:cNvPr id="6" name="Graphic 5">
              <a:extLst>
                <a:ext uri="{FF2B5EF4-FFF2-40B4-BE49-F238E27FC236}">
                  <a16:creationId xmlns:a16="http://schemas.microsoft.com/office/drawing/2014/main" id="{1CD6BFE6-65DF-2EFD-2AB8-EF54AE6EDEE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5" name="Graphic 14">
              <a:extLst>
                <a:ext uri="{FF2B5EF4-FFF2-40B4-BE49-F238E27FC236}">
                  <a16:creationId xmlns:a16="http://schemas.microsoft.com/office/drawing/2014/main" id="{772A018D-5452-637A-6EFC-8A1C55CE03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1" name="Rectangle 20">
            <a:extLst>
              <a:ext uri="{FF2B5EF4-FFF2-40B4-BE49-F238E27FC236}">
                <a16:creationId xmlns:a16="http://schemas.microsoft.com/office/drawing/2014/main" id="{43AED969-CB3F-45E5-4B56-8D4841A04265}"/>
              </a:ext>
              <a:ext uri="{C183D7F6-B498-43B3-948B-1728B52AA6E4}">
                <adec:decorative xmlns:adec="http://schemas.microsoft.com/office/drawing/2017/decorative" val="1"/>
              </a:ext>
            </a:extLst>
          </p:cNvPr>
          <p:cNvSpPr/>
          <p:nvPr userDrawn="1"/>
        </p:nvSpPr>
        <p:spPr>
          <a:xfrm>
            <a:off x="2653444"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86EEE179-0672-B497-0D0F-DF7C0E09DFC9}"/>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6297523" y="750316"/>
            <a:ext cx="5469591" cy="2066052"/>
          </a:xfrm>
        </p:spPr>
        <p:txBody>
          <a:bodyPr anchor="ctr">
            <a:normAutofit/>
          </a:bodyPr>
          <a:lstStyle>
            <a:lvl1pPr algn="l">
              <a:defRPr sz="4400" b="0"/>
            </a:lvl1pPr>
          </a:lstStyle>
          <a:p>
            <a:r>
              <a:rPr lang="en-US" dirty="0"/>
              <a:t>Click to add title</a:t>
            </a:r>
          </a:p>
        </p:txBody>
      </p:sp>
      <p:sp>
        <p:nvSpPr>
          <p:cNvPr id="23" name="Content Placeholder 22">
            <a:extLst>
              <a:ext uri="{FF2B5EF4-FFF2-40B4-BE49-F238E27FC236}">
                <a16:creationId xmlns:a16="http://schemas.microsoft.com/office/drawing/2014/main" id="{5F3BAA8E-44E6-12B3-F690-09AB8C245E99}"/>
              </a:ext>
            </a:extLst>
          </p:cNvPr>
          <p:cNvSpPr>
            <a:spLocks noGrp="1"/>
          </p:cNvSpPr>
          <p:nvPr>
            <p:ph sz="quarter" idx="10" hasCustomPrompt="1"/>
          </p:nvPr>
        </p:nvSpPr>
        <p:spPr>
          <a:xfrm>
            <a:off x="6297703" y="2884989"/>
            <a:ext cx="4768850" cy="3625392"/>
          </a:xfrm>
        </p:spPr>
        <p:txBody>
          <a:bodyPr>
            <a:normAutofit/>
          </a:bodyPr>
          <a:lstStyle>
            <a:lvl1pPr marL="0" indent="0">
              <a:lnSpc>
                <a:spcPct val="100000"/>
              </a:lnSpc>
              <a:spcBef>
                <a:spcPts val="1000"/>
              </a:spcBef>
              <a:buNone/>
              <a:defRPr sz="2400"/>
            </a:lvl1pPr>
            <a:lvl2pPr marL="457200" indent="0">
              <a:lnSpc>
                <a:spcPct val="100000"/>
              </a:lnSpc>
              <a:spcBef>
                <a:spcPts val="1000"/>
              </a:spcBef>
              <a:buNone/>
              <a:defRPr sz="2000"/>
            </a:lvl2pPr>
            <a:lvl3pPr marL="914400" indent="0">
              <a:lnSpc>
                <a:spcPct val="100000"/>
              </a:lnSpc>
              <a:spcBef>
                <a:spcPts val="1000"/>
              </a:spcBef>
              <a:buNone/>
              <a:defRPr sz="1800"/>
            </a:lvl3pPr>
            <a:lvl4pPr marL="1371600" indent="0">
              <a:lnSpc>
                <a:spcPct val="100000"/>
              </a:lnSpc>
              <a:spcBef>
                <a:spcPts val="1000"/>
              </a:spcBef>
              <a:buNone/>
              <a:defRPr sz="1600"/>
            </a:lvl4pPr>
            <a:lvl5pPr marL="1828800" indent="0">
              <a:lnSpc>
                <a:spcPct val="100000"/>
              </a:lnSpc>
              <a:spcBef>
                <a:spcPts val="1000"/>
              </a:spcBef>
              <a:buNone/>
              <a:defRPr sz="16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94A042FB-AE91-12A6-1B9A-55AE16FB5340}"/>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44997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Picture">
    <p:spTree>
      <p:nvGrpSpPr>
        <p:cNvPr id="1" name=""/>
        <p:cNvGrpSpPr/>
        <p:nvPr/>
      </p:nvGrpSpPr>
      <p:grpSpPr>
        <a:xfrm>
          <a:off x="0" y="0"/>
          <a:ext cx="0" cy="0"/>
          <a:chOff x="0" y="0"/>
          <a:chExt cx="0" cy="0"/>
        </a:xfrm>
      </p:grpSpPr>
      <p:sp>
        <p:nvSpPr>
          <p:cNvPr id="4" name="Freeform 4">
            <a:extLst>
              <a:ext uri="{FF2B5EF4-FFF2-40B4-BE49-F238E27FC236}">
                <a16:creationId xmlns:a16="http://schemas.microsoft.com/office/drawing/2014/main" id="{FA63973E-7BCA-0A84-9988-670F7B314B7F}"/>
              </a:ext>
              <a:ext uri="{C183D7F6-B498-43B3-948B-1728B52AA6E4}">
                <adec:decorative xmlns:adec="http://schemas.microsoft.com/office/drawing/2017/decorative" val="1"/>
              </a:ext>
            </a:extLst>
          </p:cNvPr>
          <p:cNvSpPr/>
          <p:nvPr userDrawn="1"/>
        </p:nvSpPr>
        <p:spPr>
          <a:xfrm flipH="1">
            <a:off x="1928" y="1925"/>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Rectangle 6">
            <a:extLst>
              <a:ext uri="{FF2B5EF4-FFF2-40B4-BE49-F238E27FC236}">
                <a16:creationId xmlns:a16="http://schemas.microsoft.com/office/drawing/2014/main" id="{EF9F5EDC-2D5E-96A7-AAB9-D60B6E1AFB98}"/>
              </a:ext>
              <a:ext uri="{C183D7F6-B498-43B3-948B-1728B52AA6E4}">
                <adec:decorative xmlns:adec="http://schemas.microsoft.com/office/drawing/2017/decorative" val="1"/>
              </a:ext>
            </a:extLst>
          </p:cNvPr>
          <p:cNvSpPr/>
          <p:nvPr userDrawn="1"/>
        </p:nvSpPr>
        <p:spPr>
          <a:xfrm>
            <a:off x="1526699" y="3527"/>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B8424DE0-155D-2A3C-788A-5A0C0D9CDADD}"/>
              </a:ext>
              <a:ext uri="{C183D7F6-B498-43B3-948B-1728B52AA6E4}">
                <adec:decorative xmlns:adec="http://schemas.microsoft.com/office/drawing/2017/decorative" val="1"/>
              </a:ext>
            </a:extLst>
          </p:cNvPr>
          <p:cNvSpPr/>
          <p:nvPr userDrawn="1"/>
        </p:nvSpPr>
        <p:spPr>
          <a:xfrm>
            <a:off x="306728" y="275768"/>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2" name="Group 11">
            <a:extLst>
              <a:ext uri="{FF2B5EF4-FFF2-40B4-BE49-F238E27FC236}">
                <a16:creationId xmlns:a16="http://schemas.microsoft.com/office/drawing/2014/main" id="{3B87C557-55D3-F920-773C-DDD1348C42B8}"/>
              </a:ext>
              <a:ext uri="{C183D7F6-B498-43B3-948B-1728B52AA6E4}">
                <adec:decorative xmlns:adec="http://schemas.microsoft.com/office/drawing/2017/decorative" val="1"/>
              </a:ext>
            </a:extLst>
          </p:cNvPr>
          <p:cNvGrpSpPr/>
          <p:nvPr userDrawn="1"/>
        </p:nvGrpSpPr>
        <p:grpSpPr>
          <a:xfrm>
            <a:off x="72673" y="2714197"/>
            <a:ext cx="4120055" cy="4308449"/>
            <a:chOff x="5656746" y="820557"/>
            <a:chExt cx="4120055" cy="4308449"/>
          </a:xfrm>
        </p:grpSpPr>
        <p:pic>
          <p:nvPicPr>
            <p:cNvPr id="14" name="Graphic 13">
              <a:extLst>
                <a:ext uri="{FF2B5EF4-FFF2-40B4-BE49-F238E27FC236}">
                  <a16:creationId xmlns:a16="http://schemas.microsoft.com/office/drawing/2014/main" id="{1BC0724F-AE42-0E0F-E392-0C3EBB9DD8B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6" name="Graphic 15">
              <a:extLst>
                <a:ext uri="{FF2B5EF4-FFF2-40B4-BE49-F238E27FC236}">
                  <a16:creationId xmlns:a16="http://schemas.microsoft.com/office/drawing/2014/main" id="{1B6F6A44-F108-5B62-1638-5680B0204E9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2" name="Title 1">
            <a:extLst>
              <a:ext uri="{FF2B5EF4-FFF2-40B4-BE49-F238E27FC236}">
                <a16:creationId xmlns:a16="http://schemas.microsoft.com/office/drawing/2014/main" id="{494248F2-5264-4601-AA0B-6C092F77F2DD}"/>
              </a:ext>
            </a:extLst>
          </p:cNvPr>
          <p:cNvSpPr>
            <a:spLocks noGrp="1"/>
          </p:cNvSpPr>
          <p:nvPr>
            <p:ph type="ctrTitle" hasCustomPrompt="1"/>
          </p:nvPr>
        </p:nvSpPr>
        <p:spPr>
          <a:xfrm>
            <a:off x="700667" y="405113"/>
            <a:ext cx="4505155" cy="6007261"/>
          </a:xfrm>
        </p:spPr>
        <p:txBody>
          <a:bodyPr anchor="ctr">
            <a:normAutofit/>
          </a:bodyPr>
          <a:lstStyle>
            <a:lvl1pPr algn="r">
              <a:defRPr sz="4800" b="1" spc="0" baseline="0"/>
            </a:lvl1pPr>
          </a:lstStyle>
          <a:p>
            <a:r>
              <a:rPr lang="en-US" dirty="0"/>
              <a:t>Click to add title</a:t>
            </a:r>
          </a:p>
        </p:txBody>
      </p:sp>
      <p:sp>
        <p:nvSpPr>
          <p:cNvPr id="21" name="Picture Placeholder 10">
            <a:extLst>
              <a:ext uri="{FF2B5EF4-FFF2-40B4-BE49-F238E27FC236}">
                <a16:creationId xmlns:a16="http://schemas.microsoft.com/office/drawing/2014/main" id="{83A8F0F5-EBCC-860A-B0EE-A7F56BA39A4E}"/>
              </a:ext>
            </a:extLst>
          </p:cNvPr>
          <p:cNvSpPr>
            <a:spLocks noGrp="1"/>
          </p:cNvSpPr>
          <p:nvPr>
            <p:ph type="pic" sz="quarter" idx="11" hasCustomPrompt="1"/>
          </p:nvPr>
        </p:nvSpPr>
        <p:spPr>
          <a:xfrm>
            <a:off x="5876079" y="1748992"/>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6" name="Slide Number Placeholder 5">
            <a:extLst>
              <a:ext uri="{FF2B5EF4-FFF2-40B4-BE49-F238E27FC236}">
                <a16:creationId xmlns:a16="http://schemas.microsoft.com/office/drawing/2014/main" id="{7660224B-09BE-F95F-F2DE-0EA9731AEB88}"/>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1764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Right 3">
    <p:spTree>
      <p:nvGrpSpPr>
        <p:cNvPr id="1" name=""/>
        <p:cNvGrpSpPr/>
        <p:nvPr/>
      </p:nvGrpSpPr>
      <p:grpSpPr>
        <a:xfrm>
          <a:off x="0" y="0"/>
          <a:ext cx="0" cy="0"/>
          <a:chOff x="0" y="0"/>
          <a:chExt cx="0" cy="0"/>
        </a:xfrm>
      </p:grpSpPr>
      <p:sp>
        <p:nvSpPr>
          <p:cNvPr id="5" name="Freeform 5">
            <a:extLst>
              <a:ext uri="{FF2B5EF4-FFF2-40B4-BE49-F238E27FC236}">
                <a16:creationId xmlns:a16="http://schemas.microsoft.com/office/drawing/2014/main" id="{050290D7-ABD3-D880-F002-A497290AC094}"/>
              </a:ext>
              <a:ext uri="{C183D7F6-B498-43B3-948B-1728B52AA6E4}">
                <adec:decorative xmlns:adec="http://schemas.microsoft.com/office/drawing/2017/decorative" val="1"/>
              </a:ext>
            </a:extLst>
          </p:cNvPr>
          <p:cNvSpPr/>
          <p:nvPr userDrawn="1"/>
        </p:nvSpPr>
        <p:spPr>
          <a:xfrm>
            <a:off x="-3245" y="-3248"/>
            <a:ext cx="12192000" cy="6858000"/>
          </a:xfrm>
          <a:custGeom>
            <a:avLst/>
            <a:gdLst>
              <a:gd name="connsiteX0" fmla="*/ 0 w 12192000"/>
              <a:gd name="connsiteY0" fmla="*/ 0 h 6858000"/>
              <a:gd name="connsiteX1" fmla="*/ 918140 w 12192000"/>
              <a:gd name="connsiteY1" fmla="*/ 0 h 6858000"/>
              <a:gd name="connsiteX2" fmla="*/ 918140 w 12192000"/>
              <a:gd name="connsiteY2" fmla="*/ 1010539 h 6858000"/>
              <a:gd name="connsiteX3" fmla="*/ 1195741 w 12192000"/>
              <a:gd name="connsiteY3" fmla="*/ 1288140 h 6858000"/>
              <a:gd name="connsiteX4" fmla="*/ 6043842 w 12192000"/>
              <a:gd name="connsiteY4" fmla="*/ 1288140 h 6858000"/>
              <a:gd name="connsiteX5" fmla="*/ 6321443 w 12192000"/>
              <a:gd name="connsiteY5" fmla="*/ 1010539 h 6858000"/>
              <a:gd name="connsiteX6" fmla="*/ 6321443 w 12192000"/>
              <a:gd name="connsiteY6" fmla="*/ 0 h 6858000"/>
              <a:gd name="connsiteX7" fmla="*/ 12192000 w 12192000"/>
              <a:gd name="connsiteY7" fmla="*/ 0 h 6858000"/>
              <a:gd name="connsiteX8" fmla="*/ 12192000 w 12192000"/>
              <a:gd name="connsiteY8" fmla="*/ 6858000 h 6858000"/>
              <a:gd name="connsiteX9" fmla="*/ 6283982 w 12192000"/>
              <a:gd name="connsiteY9" fmla="*/ 6858000 h 6858000"/>
              <a:gd name="connsiteX10" fmla="*/ 6283982 w 12192000"/>
              <a:gd name="connsiteY10" fmla="*/ 6429590 h 6858000"/>
              <a:gd name="connsiteX11" fmla="*/ 6058926 w 12192000"/>
              <a:gd name="connsiteY11" fmla="*/ 6204534 h 6858000"/>
              <a:gd name="connsiteX12" fmla="*/ 1105735 w 12192000"/>
              <a:gd name="connsiteY12" fmla="*/ 6204534 h 6858000"/>
              <a:gd name="connsiteX13" fmla="*/ 880679 w 12192000"/>
              <a:gd name="connsiteY13" fmla="*/ 6429590 h 6858000"/>
              <a:gd name="connsiteX14" fmla="*/ 880679 w 12192000"/>
              <a:gd name="connsiteY14" fmla="*/ 6858000 h 6858000"/>
              <a:gd name="connsiteX15" fmla="*/ 0 w 12192000"/>
              <a:gd name="connsiteY15" fmla="*/ 6858000 h 6858000"/>
              <a:gd name="connsiteX16" fmla="*/ 0 w 12192000"/>
              <a:gd name="connsiteY16" fmla="*/ 0 h 6858000"/>
              <a:gd name="connsiteX17" fmla="*/ 1138655 w 12192000"/>
              <a:gd name="connsiteY17" fmla="*/ 1746908 h 6858000"/>
              <a:gd name="connsiteX18" fmla="*/ 913599 w 12192000"/>
              <a:gd name="connsiteY18" fmla="*/ 1971964 h 6858000"/>
              <a:gd name="connsiteX19" fmla="*/ 913599 w 12192000"/>
              <a:gd name="connsiteY19" fmla="*/ 5520711 h 6858000"/>
              <a:gd name="connsiteX20" fmla="*/ 1138655 w 12192000"/>
              <a:gd name="connsiteY20" fmla="*/ 5745767 h 6858000"/>
              <a:gd name="connsiteX21" fmla="*/ 6091846 w 12192000"/>
              <a:gd name="connsiteY21" fmla="*/ 5745767 h 6858000"/>
              <a:gd name="connsiteX22" fmla="*/ 6316902 w 12192000"/>
              <a:gd name="connsiteY22" fmla="*/ 5520711 h 6858000"/>
              <a:gd name="connsiteX23" fmla="*/ 6316902 w 12192000"/>
              <a:gd name="connsiteY23" fmla="*/ 1971964 h 6858000"/>
              <a:gd name="connsiteX24" fmla="*/ 6091846 w 12192000"/>
              <a:gd name="connsiteY24" fmla="*/ 1746908 h 6858000"/>
              <a:gd name="connsiteX25" fmla="*/ 1138655 w 12192000"/>
              <a:gd name="connsiteY25" fmla="*/ 174690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2192000" h="6858000">
                <a:moveTo>
                  <a:pt x="0" y="0"/>
                </a:moveTo>
                <a:lnTo>
                  <a:pt x="918140" y="0"/>
                </a:lnTo>
                <a:lnTo>
                  <a:pt x="918140" y="1010539"/>
                </a:lnTo>
                <a:cubicBezTo>
                  <a:pt x="918140" y="1163854"/>
                  <a:pt x="1042426" y="1288140"/>
                  <a:pt x="1195741" y="1288140"/>
                </a:cubicBezTo>
                <a:lnTo>
                  <a:pt x="6043842" y="1288140"/>
                </a:lnTo>
                <a:cubicBezTo>
                  <a:pt x="6197157" y="1288140"/>
                  <a:pt x="6321443" y="1163854"/>
                  <a:pt x="6321443" y="1010539"/>
                </a:cubicBezTo>
                <a:lnTo>
                  <a:pt x="6321443" y="0"/>
                </a:lnTo>
                <a:lnTo>
                  <a:pt x="12192000" y="0"/>
                </a:lnTo>
                <a:lnTo>
                  <a:pt x="12192000" y="6858000"/>
                </a:lnTo>
                <a:lnTo>
                  <a:pt x="6283982" y="6858000"/>
                </a:lnTo>
                <a:lnTo>
                  <a:pt x="6283982" y="6429590"/>
                </a:lnTo>
                <a:cubicBezTo>
                  <a:pt x="6283982" y="6305295"/>
                  <a:pt x="6183221" y="6204534"/>
                  <a:pt x="6058926" y="6204534"/>
                </a:cubicBezTo>
                <a:lnTo>
                  <a:pt x="1105735" y="6204534"/>
                </a:lnTo>
                <a:cubicBezTo>
                  <a:pt x="981440" y="6204534"/>
                  <a:pt x="880679" y="6305295"/>
                  <a:pt x="880679" y="6429590"/>
                </a:cubicBezTo>
                <a:lnTo>
                  <a:pt x="880679" y="6858000"/>
                </a:lnTo>
                <a:lnTo>
                  <a:pt x="0" y="6858000"/>
                </a:lnTo>
                <a:lnTo>
                  <a:pt x="0" y="0"/>
                </a:lnTo>
                <a:close/>
                <a:moveTo>
                  <a:pt x="1138655" y="1746908"/>
                </a:moveTo>
                <a:cubicBezTo>
                  <a:pt x="1014360" y="1746908"/>
                  <a:pt x="913599" y="1847669"/>
                  <a:pt x="913599" y="1971964"/>
                </a:cubicBezTo>
                <a:lnTo>
                  <a:pt x="913599" y="5520711"/>
                </a:lnTo>
                <a:cubicBezTo>
                  <a:pt x="913599" y="5645006"/>
                  <a:pt x="1014360" y="5745767"/>
                  <a:pt x="1138655" y="5745767"/>
                </a:cubicBezTo>
                <a:lnTo>
                  <a:pt x="6091846" y="5745767"/>
                </a:lnTo>
                <a:cubicBezTo>
                  <a:pt x="6216141" y="5745767"/>
                  <a:pt x="6316902" y="5645006"/>
                  <a:pt x="6316902" y="5520711"/>
                </a:cubicBezTo>
                <a:lnTo>
                  <a:pt x="6316902" y="1971964"/>
                </a:lnTo>
                <a:cubicBezTo>
                  <a:pt x="6316902" y="1847669"/>
                  <a:pt x="6216141" y="1746908"/>
                  <a:pt x="6091846" y="1746908"/>
                </a:cubicBezTo>
                <a:lnTo>
                  <a:pt x="1138655" y="1746908"/>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Rectangle 2">
            <a:extLst>
              <a:ext uri="{FF2B5EF4-FFF2-40B4-BE49-F238E27FC236}">
                <a16:creationId xmlns:a16="http://schemas.microsoft.com/office/drawing/2014/main" id="{EBD13AA8-D23C-5C6A-33DF-C454CDF896BD}"/>
              </a:ext>
              <a:ext uri="{C183D7F6-B498-43B3-948B-1728B52AA6E4}">
                <adec:decorative xmlns:adec="http://schemas.microsoft.com/office/drawing/2017/decorative" val="1"/>
              </a:ext>
            </a:extLst>
          </p:cNvPr>
          <p:cNvSpPr/>
          <p:nvPr userDrawn="1"/>
        </p:nvSpPr>
        <p:spPr>
          <a:xfrm>
            <a:off x="11301493" y="0"/>
            <a:ext cx="109162"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4C39822-D546-CAF5-43A0-84756C8C7B6B}"/>
              </a:ext>
              <a:ext uri="{C183D7F6-B498-43B3-948B-1728B52AA6E4}">
                <adec:decorative xmlns:adec="http://schemas.microsoft.com/office/drawing/2017/decorative" val="1"/>
              </a:ext>
            </a:extLst>
          </p:cNvPr>
          <p:cNvSpPr/>
          <p:nvPr userDrawn="1"/>
        </p:nvSpPr>
        <p:spPr>
          <a:xfrm>
            <a:off x="10761785" y="0"/>
            <a:ext cx="272051"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BFAD7832-54F8-F683-7C5A-71ABBBD6D13E}"/>
              </a:ext>
              <a:ext uri="{C183D7F6-B498-43B3-948B-1728B52AA6E4}">
                <adec:decorative xmlns:adec="http://schemas.microsoft.com/office/drawing/2017/decorative" val="1"/>
              </a:ext>
            </a:extLst>
          </p:cNvPr>
          <p:cNvSpPr/>
          <p:nvPr userDrawn="1"/>
        </p:nvSpPr>
        <p:spPr>
          <a:xfrm>
            <a:off x="301555" y="270595"/>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6599930" y="347620"/>
            <a:ext cx="5163939" cy="2474204"/>
          </a:xfrm>
        </p:spPr>
        <p:txBody>
          <a:bodyPr anchor="b">
            <a:normAutofit/>
          </a:bodyPr>
          <a:lstStyle>
            <a:lvl1pPr algn="l">
              <a:defRPr sz="4400" b="0" spc="0" baseline="0"/>
            </a:lvl1pPr>
          </a:lstStyle>
          <a:p>
            <a:r>
              <a:rPr lang="en-US"/>
              <a:t>Click to edit Master title style</a:t>
            </a:r>
            <a:endParaRPr lang="en-US" dirty="0"/>
          </a:p>
        </p:txBody>
      </p:sp>
      <p:sp>
        <p:nvSpPr>
          <p:cNvPr id="19" name="Picture Placeholder 10">
            <a:extLst>
              <a:ext uri="{FF2B5EF4-FFF2-40B4-BE49-F238E27FC236}">
                <a16:creationId xmlns:a16="http://schemas.microsoft.com/office/drawing/2014/main" id="{8ABFB379-CB29-0D42-1349-53B7325212E7}"/>
              </a:ext>
            </a:extLst>
          </p:cNvPr>
          <p:cNvSpPr>
            <a:spLocks noGrp="1"/>
          </p:cNvSpPr>
          <p:nvPr>
            <p:ph type="pic" sz="quarter" idx="10" hasCustomPrompt="1"/>
          </p:nvPr>
        </p:nvSpPr>
        <p:spPr>
          <a:xfrm>
            <a:off x="900170" y="1751759"/>
            <a:ext cx="5394960" cy="3997325"/>
          </a:xfrm>
          <a:prstGeom prst="roundRect">
            <a:avLst>
              <a:gd name="adj" fmla="val 5229"/>
            </a:avLst>
          </a:prstGeom>
        </p:spPr>
        <p:txBody>
          <a:bodyPr/>
          <a:lstStyle>
            <a:lvl1pPr marL="0" indent="0" algn="ctr">
              <a:buNone/>
              <a:defRPr/>
            </a:lvl1pPr>
          </a:lstStyle>
          <a:p>
            <a:pPr marL="0" marR="0" lvl="0" indent="0" algn="ct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icon to add picture </a:t>
            </a:r>
          </a:p>
          <a:p>
            <a:endParaRPr lang="en-US" dirty="0"/>
          </a:p>
        </p:txBody>
      </p:sp>
      <p:sp>
        <p:nvSpPr>
          <p:cNvPr id="43" name="Content Placeholder 42">
            <a:extLst>
              <a:ext uri="{FF2B5EF4-FFF2-40B4-BE49-F238E27FC236}">
                <a16:creationId xmlns:a16="http://schemas.microsoft.com/office/drawing/2014/main" id="{6EE87FA3-5409-C076-826E-A5685EB21E22}"/>
              </a:ext>
            </a:extLst>
          </p:cNvPr>
          <p:cNvSpPr>
            <a:spLocks noGrp="1"/>
          </p:cNvSpPr>
          <p:nvPr>
            <p:ph sz="quarter" idx="11" hasCustomPrompt="1"/>
          </p:nvPr>
        </p:nvSpPr>
        <p:spPr>
          <a:xfrm>
            <a:off x="6599930" y="2961187"/>
            <a:ext cx="5163939" cy="3346735"/>
          </a:xfrm>
        </p:spPr>
        <p:txBody>
          <a:bodyPr>
            <a:normAutofit/>
          </a:bodyPr>
          <a:lstStyle>
            <a:lvl1pPr marL="228600" indent="-228600">
              <a:lnSpc>
                <a:spcPct val="100000"/>
              </a:lnSpc>
              <a:spcBef>
                <a:spcPts val="1000"/>
              </a:spcBef>
              <a:buFont typeface="Arial" panose="020B0604020202020204" pitchFamily="34" charset="0"/>
              <a:buChar char="•"/>
              <a:defRPr sz="2000"/>
            </a:lvl1pPr>
            <a:lvl2pPr marL="800100" indent="-228600">
              <a:lnSpc>
                <a:spcPct val="100000"/>
              </a:lnSpc>
              <a:spcBef>
                <a:spcPts val="1000"/>
              </a:spcBef>
              <a:buFont typeface="Arial" panose="020B0604020202020204" pitchFamily="34" charset="0"/>
              <a:buChar char="•"/>
              <a:defRPr sz="1800"/>
            </a:lvl2pPr>
            <a:lvl3pPr marL="1200150" indent="-228600">
              <a:lnSpc>
                <a:spcPct val="100000"/>
              </a:lnSpc>
              <a:spcBef>
                <a:spcPts val="1000"/>
              </a:spcBef>
              <a:buFont typeface="Arial" panose="020B0604020202020204" pitchFamily="34" charset="0"/>
              <a:buChar char="•"/>
              <a:defRPr sz="1600"/>
            </a:lvl3pPr>
            <a:lvl4pPr marL="1657350" indent="-228600">
              <a:lnSpc>
                <a:spcPct val="100000"/>
              </a:lnSpc>
              <a:spcBef>
                <a:spcPts val="1000"/>
              </a:spcBef>
              <a:buFont typeface="Arial" panose="020B0604020202020204" pitchFamily="34" charset="0"/>
              <a:buChar char="•"/>
              <a:defRPr sz="1400"/>
            </a:lvl4pPr>
            <a:lvl5pPr marL="2114550" indent="-228600">
              <a:lnSpc>
                <a:spcPct val="100000"/>
              </a:lnSpc>
              <a:spcBef>
                <a:spcPts val="1000"/>
              </a:spcBef>
              <a:buFont typeface="Arial" panose="020B0604020202020204" pitchFamily="34" charset="0"/>
              <a:buChar cha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a:extLst>
              <a:ext uri="{FF2B5EF4-FFF2-40B4-BE49-F238E27FC236}">
                <a16:creationId xmlns:a16="http://schemas.microsoft.com/office/drawing/2014/main" id="{63AD0209-DE4E-6825-8F20-EC9CF7FA6A27}"/>
              </a:ext>
            </a:extLst>
          </p:cNvPr>
          <p:cNvSpPr>
            <a:spLocks noGrp="1"/>
          </p:cNvSpPr>
          <p:nvPr>
            <p:ph type="sldNum" sz="quarter" idx="14"/>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328083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1">
    <p:bg>
      <p:bgPr>
        <a:solidFill>
          <a:schemeClr val="tx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D1F6D51D-5B15-9B30-DC19-5F58B30523DC}"/>
              </a:ext>
              <a:ext uri="{C183D7F6-B498-43B3-948B-1728B52AA6E4}">
                <adec:decorative xmlns:adec="http://schemas.microsoft.com/office/drawing/2017/decorative" val="1"/>
              </a:ext>
            </a:extLst>
          </p:cNvPr>
          <p:cNvGrpSpPr/>
          <p:nvPr userDrawn="1"/>
        </p:nvGrpSpPr>
        <p:grpSpPr>
          <a:xfrm>
            <a:off x="837577" y="3429000"/>
            <a:ext cx="3288931" cy="3439321"/>
            <a:chOff x="5656746" y="820557"/>
            <a:chExt cx="4120055" cy="4308449"/>
          </a:xfrm>
        </p:grpSpPr>
        <p:pic>
          <p:nvPicPr>
            <p:cNvPr id="12" name="Graphic 11">
              <a:extLst>
                <a:ext uri="{FF2B5EF4-FFF2-40B4-BE49-F238E27FC236}">
                  <a16:creationId xmlns:a16="http://schemas.microsoft.com/office/drawing/2014/main" id="{A480DA77-F71B-5298-1353-A41A3B4DA8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13" name="Graphic 12">
              <a:extLst>
                <a:ext uri="{FF2B5EF4-FFF2-40B4-BE49-F238E27FC236}">
                  <a16:creationId xmlns:a16="http://schemas.microsoft.com/office/drawing/2014/main" id="{90839BC8-89BD-1554-5D44-CDDBE6CA9F3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14" name="Rectangle 13">
            <a:extLst>
              <a:ext uri="{FF2B5EF4-FFF2-40B4-BE49-F238E27FC236}">
                <a16:creationId xmlns:a16="http://schemas.microsoft.com/office/drawing/2014/main" id="{21216545-2BDC-F9A0-F675-174EDC926153}"/>
              </a:ext>
              <a:ext uri="{C183D7F6-B498-43B3-948B-1728B52AA6E4}">
                <adec:decorative xmlns:adec="http://schemas.microsoft.com/office/drawing/2017/decorative" val="1"/>
              </a:ext>
            </a:extLst>
          </p:cNvPr>
          <p:cNvSpPr/>
          <p:nvPr userDrawn="1"/>
        </p:nvSpPr>
        <p:spPr>
          <a:xfrm>
            <a:off x="745336"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1568970B-8B94-3775-274C-FB844115E429}"/>
              </a:ext>
              <a:ext uri="{C183D7F6-B498-43B3-948B-1728B52AA6E4}">
                <adec:decorative xmlns:adec="http://schemas.microsoft.com/office/drawing/2017/decorative" val="1"/>
              </a:ext>
            </a:extLst>
          </p:cNvPr>
          <p:cNvSpPr/>
          <p:nvPr userDrawn="1"/>
        </p:nvSpPr>
        <p:spPr>
          <a:xfrm>
            <a:off x="492942"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5972257-517A-A49E-FA85-ED69B1A60FFB}"/>
              </a:ext>
              <a:ext uri="{C183D7F6-B498-43B3-948B-1728B52AA6E4}">
                <adec:decorative xmlns:adec="http://schemas.microsoft.com/office/drawing/2017/decorative" val="1"/>
              </a:ext>
            </a:extLst>
          </p:cNvPr>
          <p:cNvSpPr/>
          <p:nvPr userDrawn="1"/>
        </p:nvSpPr>
        <p:spPr>
          <a:xfrm>
            <a:off x="11068288" y="0"/>
            <a:ext cx="45720" cy="6858000"/>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2" y="1825625"/>
            <a:ext cx="4247067" cy="4351338"/>
          </a:xfrm>
        </p:spPr>
        <p:txBody>
          <a:bodyPr>
            <a:normAutofit/>
          </a:bodyPr>
          <a:lstStyle>
            <a:lvl1pPr>
              <a:defRPr sz="2000"/>
            </a:lvl1pPr>
            <a:lvl2pPr>
              <a:defRPr sz="1800"/>
            </a:lvl2pPr>
            <a:lvl3pPr>
              <a:defRPr sz="1600"/>
            </a:lvl3pPr>
            <a:lvl4pPr>
              <a:defRPr sz="1400"/>
            </a:lvl4pPr>
            <a:lvl5pPr>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6434851" y="1825625"/>
            <a:ext cx="4247067" cy="435133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a:extLst>
              <a:ext uri="{FF2B5EF4-FFF2-40B4-BE49-F238E27FC236}">
                <a16:creationId xmlns:a16="http://schemas.microsoft.com/office/drawing/2014/main" id="{5394AC65-CD3D-69D7-24FB-C82AA429A96F}"/>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 2">
    <p:bg>
      <p:bgPr>
        <a:solidFill>
          <a:schemeClr val="tx2"/>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CD04544E-40BA-0EF3-1D11-F15C7E80D37E}"/>
              </a:ext>
              <a:ext uri="{C183D7F6-B498-43B3-948B-1728B52AA6E4}">
                <adec:decorative xmlns:adec="http://schemas.microsoft.com/office/drawing/2017/decorative" val="1"/>
              </a:ext>
            </a:extLst>
          </p:cNvPr>
          <p:cNvSpPr/>
          <p:nvPr userDrawn="1"/>
        </p:nvSpPr>
        <p:spPr>
          <a:xfrm>
            <a:off x="3883561" y="1602"/>
            <a:ext cx="300530"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C06BFA7-94AE-3A18-523D-C688ECFB498E}"/>
              </a:ext>
              <a:ext uri="{C183D7F6-B498-43B3-948B-1728B52AA6E4}">
                <adec:decorative xmlns:adec="http://schemas.microsoft.com/office/drawing/2017/decorative" val="1"/>
              </a:ext>
            </a:extLst>
          </p:cNvPr>
          <p:cNvSpPr/>
          <p:nvPr userDrawn="1"/>
        </p:nvSpPr>
        <p:spPr>
          <a:xfrm>
            <a:off x="3078414" y="0"/>
            <a:ext cx="94077" cy="6858000"/>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E5786F04-54BF-9AA6-0B44-DE78BB380D05}"/>
              </a:ext>
              <a:ext uri="{C183D7F6-B498-43B3-948B-1728B52AA6E4}">
                <adec:decorative xmlns:adec="http://schemas.microsoft.com/office/drawing/2017/decorative" val="1"/>
              </a:ext>
            </a:extLst>
          </p:cNvPr>
          <p:cNvGrpSpPr/>
          <p:nvPr userDrawn="1"/>
        </p:nvGrpSpPr>
        <p:grpSpPr>
          <a:xfrm>
            <a:off x="685177" y="2407472"/>
            <a:ext cx="4120055" cy="4308449"/>
            <a:chOff x="5656746" y="820557"/>
            <a:chExt cx="4120055" cy="4308449"/>
          </a:xfrm>
        </p:grpSpPr>
        <p:pic>
          <p:nvPicPr>
            <p:cNvPr id="6" name="Graphic 5">
              <a:extLst>
                <a:ext uri="{FF2B5EF4-FFF2-40B4-BE49-F238E27FC236}">
                  <a16:creationId xmlns:a16="http://schemas.microsoft.com/office/drawing/2014/main" id="{DA2FB764-6719-6FC4-D31C-F96BBA0A6F8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53287" y="820557"/>
              <a:ext cx="3926972" cy="4308449"/>
            </a:xfrm>
            <a:prstGeom prst="rect">
              <a:avLst/>
            </a:prstGeom>
          </p:spPr>
        </p:pic>
        <p:pic>
          <p:nvPicPr>
            <p:cNvPr id="7" name="Graphic 6">
              <a:extLst>
                <a:ext uri="{FF2B5EF4-FFF2-40B4-BE49-F238E27FC236}">
                  <a16:creationId xmlns:a16="http://schemas.microsoft.com/office/drawing/2014/main" id="{D87175FD-8DE3-7754-36A9-07FEE388EB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56746" y="914755"/>
              <a:ext cx="4120055" cy="4120055"/>
            </a:xfrm>
            <a:prstGeom prst="rect">
              <a:avLst/>
            </a:prstGeom>
          </p:spPr>
        </p:pic>
      </p:grpSp>
      <p:sp>
        <p:nvSpPr>
          <p:cNvPr id="9" name="Rectangle 8">
            <a:extLst>
              <a:ext uri="{FF2B5EF4-FFF2-40B4-BE49-F238E27FC236}">
                <a16:creationId xmlns:a16="http://schemas.microsoft.com/office/drawing/2014/main" id="{C3291BC4-F154-0A1C-BD50-D90F45B2E440}"/>
              </a:ext>
              <a:ext uri="{C183D7F6-B498-43B3-948B-1728B52AA6E4}">
                <adec:decorative xmlns:adec="http://schemas.microsoft.com/office/drawing/2017/decorative" val="1"/>
              </a:ext>
            </a:extLst>
          </p:cNvPr>
          <p:cNvSpPr/>
          <p:nvPr userDrawn="1"/>
        </p:nvSpPr>
        <p:spPr>
          <a:xfrm>
            <a:off x="304800" y="273843"/>
            <a:ext cx="11571890" cy="6310314"/>
          </a:xfrm>
          <a:prstGeom prst="rect">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hasCustomPrompt="1"/>
          </p:nvPr>
        </p:nvSpPr>
        <p:spPr>
          <a:xfrm>
            <a:off x="381000" y="381000"/>
            <a:ext cx="11430000" cy="1325563"/>
          </a:xfrm>
        </p:spPr>
        <p:txBody>
          <a:bodyPr/>
          <a:lstStyle>
            <a:lvl1pPr algn="ctr">
              <a:defRPr/>
            </a:lvl1pPr>
          </a:lstStyle>
          <a:p>
            <a:r>
              <a:rPr lang="en-US" dirty="0"/>
              <a:t>Click to add title</a:t>
            </a:r>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hasCustomPrompt="1"/>
          </p:nvPr>
        </p:nvSpPr>
        <p:spPr>
          <a:xfrm>
            <a:off x="1100853" y="1825625"/>
            <a:ext cx="3525772" cy="4351338"/>
          </a:xfrm>
        </p:spPr>
        <p:txBody>
          <a:bodyPr>
            <a:normAutofit/>
          </a:bodyPr>
          <a:lstStyle>
            <a:lvl1pPr>
              <a:spcAft>
                <a:spcPts val="800"/>
              </a:spcAft>
              <a:defRPr sz="2000"/>
            </a:lvl1pPr>
            <a:lvl2pPr>
              <a:spcAft>
                <a:spcPts val="800"/>
              </a:spcAft>
              <a:defRPr sz="1800"/>
            </a:lvl2pPr>
            <a:lvl3pPr>
              <a:spcAft>
                <a:spcPts val="800"/>
              </a:spcAft>
              <a:defRPr sz="1600"/>
            </a:lvl3pPr>
            <a:lvl4pPr>
              <a:spcAft>
                <a:spcPts val="800"/>
              </a:spcAft>
              <a:defRPr sz="1400"/>
            </a:lvl4pPr>
            <a:lvl5pPr>
              <a:spcAft>
                <a:spcPts val="800"/>
              </a:spcAft>
              <a:defRPr sz="14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AEE0070D-0874-F1CC-4E29-6938F5F6349B}"/>
              </a:ext>
            </a:extLst>
          </p:cNvPr>
          <p:cNvSpPr>
            <a:spLocks noGrp="1"/>
          </p:cNvSpPr>
          <p:nvPr>
            <p:ph idx="10" hasCustomPrompt="1"/>
          </p:nvPr>
        </p:nvSpPr>
        <p:spPr>
          <a:xfrm>
            <a:off x="5149516" y="1733025"/>
            <a:ext cx="6204283" cy="3989388"/>
          </a:xfrm>
        </p:spPr>
        <p:txBody>
          <a:bodyPr>
            <a:normAutofit/>
          </a:bodyPr>
          <a:lstStyle>
            <a:lvl1pPr marL="0" indent="0">
              <a:buNone/>
              <a:defRPr sz="2000" b="1"/>
            </a:lvl1pPr>
            <a:lvl2pPr marL="228600">
              <a:defRPr sz="2000"/>
            </a:lvl2pPr>
            <a:lvl3pPr marL="685800">
              <a:defRPr sz="2000"/>
            </a:lvl3pPr>
            <a:lvl4pPr marL="1143000">
              <a:defRPr sz="2000"/>
            </a:lvl4pPr>
            <a:lvl5pPr marL="1600200">
              <a:defRPr sz="2000"/>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13">
            <a:extLst>
              <a:ext uri="{FF2B5EF4-FFF2-40B4-BE49-F238E27FC236}">
                <a16:creationId xmlns:a16="http://schemas.microsoft.com/office/drawing/2014/main" id="{EDBFC337-301C-C3ED-321C-AB4EF4A10822}"/>
              </a:ext>
            </a:extLst>
          </p:cNvPr>
          <p:cNvSpPr>
            <a:spLocks noGrp="1"/>
          </p:cNvSpPr>
          <p:nvPr>
            <p:ph type="sldNum" sz="quarter" idx="13"/>
          </p:nvPr>
        </p:nvSpPr>
        <p:spPr/>
        <p:txBody>
          <a:body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38593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90000"/>
            <a:lumOff val="10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18754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145255"/>
            <a:ext cx="2743200" cy="365125"/>
          </a:xfrm>
          <a:prstGeom prst="rect">
            <a:avLst/>
          </a:prstGeom>
        </p:spPr>
        <p:txBody>
          <a:bodyPr vert="horz" lIns="91440" tIns="45720" rIns="91440" bIns="45720" rtlCol="0" anchor="ctr"/>
          <a:lstStyle>
            <a:lvl1pPr algn="l">
              <a:defRPr sz="1200">
                <a:solidFill>
                  <a:schemeClr val="bg1"/>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10922000" y="6145255"/>
            <a:ext cx="845114" cy="365125"/>
          </a:xfrm>
          <a:prstGeom prst="rect">
            <a:avLst/>
          </a:prstGeom>
        </p:spPr>
        <p:txBody>
          <a:bodyPr vert="horz" lIns="91440" tIns="45720" rIns="91440" bIns="45720" rtlCol="0" anchor="ctr"/>
          <a:lstStyle>
            <a:lvl1pPr algn="r">
              <a:defRPr sz="1200">
                <a:solidFill>
                  <a:schemeClr val="bg1"/>
                </a:solidFill>
              </a:defRPr>
            </a:lvl1pPr>
          </a:lstStyle>
          <a:p>
            <a:fld id="{294A09A9-5501-47C1-A89A-A340965A2BE2}" type="slidenum">
              <a:rPr lang="en-US" smtClean="0"/>
              <a:pPr/>
              <a:t>‹#›</a:t>
            </a:fld>
            <a:endParaRPr lang="en-US" dirty="0"/>
          </a:p>
        </p:txBody>
      </p:sp>
      <p:sp>
        <p:nvSpPr>
          <p:cNvPr id="7" name="Footer Placeholder 6">
            <a:extLst>
              <a:ext uri="{FF2B5EF4-FFF2-40B4-BE49-F238E27FC236}">
                <a16:creationId xmlns:a16="http://schemas.microsoft.com/office/drawing/2014/main" id="{51AFD02D-325A-F2A8-9A62-D6D0AF0693E9}"/>
              </a:ext>
            </a:extLst>
          </p:cNvPr>
          <p:cNvSpPr>
            <a:spLocks noGrp="1"/>
          </p:cNvSpPr>
          <p:nvPr>
            <p:ph type="ftr" sz="quarter" idx="3"/>
          </p:nvPr>
        </p:nvSpPr>
        <p:spPr>
          <a:xfrm>
            <a:off x="4038600" y="6145255"/>
            <a:ext cx="4114800" cy="365125"/>
          </a:xfrm>
          <a:prstGeom prst="rect">
            <a:avLst/>
          </a:prstGeom>
        </p:spPr>
        <p:txBody>
          <a:bodyPr vert="horz" lIns="91440" tIns="45720" rIns="91440" bIns="45720" rtlCol="0" anchor="ctr"/>
          <a:lstStyle>
            <a:lvl1pPr algn="ctr">
              <a:defRPr sz="1200">
                <a:solidFill>
                  <a:schemeClr val="bg1"/>
                </a:solidFill>
              </a:defRPr>
            </a:lvl1pPr>
          </a:lstStyle>
          <a:p>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6" r:id="rId3"/>
    <p:sldLayoutId id="2147483663" r:id="rId4"/>
    <p:sldLayoutId id="2147483667" r:id="rId5"/>
    <p:sldLayoutId id="2147483668" r:id="rId6"/>
    <p:sldLayoutId id="2147483669" r:id="rId7"/>
    <p:sldLayoutId id="2147483650" r:id="rId8"/>
    <p:sldLayoutId id="2147483670" r:id="rId9"/>
    <p:sldLayoutId id="2147483671" r:id="rId10"/>
    <p:sldLayoutId id="2147483672" r:id="rId11"/>
    <p:sldLayoutId id="2147483673" r:id="rId12"/>
    <p:sldLayoutId id="2147483674" r:id="rId13"/>
    <p:sldLayoutId id="2147483654" r:id="rId14"/>
    <p:sldLayoutId id="2147483655" r:id="rId15"/>
  </p:sldLayoutIdLst>
  <p:hf hdr="0" ft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mj-cs"/>
        </a:defRPr>
      </a:lvl1pPr>
    </p:titleStyle>
    <p:bodyStyle>
      <a:lvl1pPr marL="228600" indent="-228600" algn="l" defTabSz="914400" rtl="0" eaLnBrk="1" latinLnBrk="0" hangingPunct="1">
        <a:lnSpc>
          <a:spcPct val="100000"/>
        </a:lnSpc>
        <a:spcBef>
          <a:spcPts val="1000"/>
        </a:spcBef>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00000"/>
        </a:lnSpc>
        <a:spcBef>
          <a:spcPts val="10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00000"/>
        </a:lnSpc>
        <a:spcBef>
          <a:spcPts val="10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00000"/>
        </a:lnSpc>
        <a:spcBef>
          <a:spcPts val="10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74F0B-4173-44FC-A979-2D6B0707F4C9}"/>
              </a:ext>
            </a:extLst>
          </p:cNvPr>
          <p:cNvSpPr>
            <a:spLocks noGrp="1"/>
          </p:cNvSpPr>
          <p:nvPr>
            <p:ph type="ctrTitle"/>
          </p:nvPr>
        </p:nvSpPr>
        <p:spPr/>
        <p:txBody>
          <a:bodyPr/>
          <a:lstStyle/>
          <a:p>
            <a:r>
              <a:rPr lang="en-US" dirty="0"/>
              <a:t>Hotel Aggregator Analysis Using Power BI</a:t>
            </a:r>
          </a:p>
        </p:txBody>
      </p:sp>
      <p:pic>
        <p:nvPicPr>
          <p:cNvPr id="7" name="Picture Placeholder 6">
            <a:extLst>
              <a:ext uri="{FF2B5EF4-FFF2-40B4-BE49-F238E27FC236}">
                <a16:creationId xmlns:a16="http://schemas.microsoft.com/office/drawing/2014/main" id="{7A75E727-E14A-443F-A6E6-A282BEF4D29E}"/>
              </a:ext>
            </a:extLst>
          </p:cNvPr>
          <p:cNvPicPr>
            <a:picLocks noGrp="1" noChangeAspect="1"/>
          </p:cNvPicPr>
          <p:nvPr>
            <p:ph type="pic" sz="quarter" idx="10"/>
          </p:nvPr>
        </p:nvPicPr>
        <p:blipFill>
          <a:blip r:embed="rId2"/>
          <a:srcRect t="12327" b="12327"/>
          <a:stretch>
            <a:fillRect/>
          </a:stretch>
        </p:blipFill>
        <p:spPr>
          <a:prstGeom prst="rect">
            <a:avLst/>
          </a:prstGeom>
        </p:spPr>
      </p:pic>
    </p:spTree>
    <p:extLst>
      <p:ext uri="{BB962C8B-B14F-4D97-AF65-F5344CB8AC3E}">
        <p14:creationId xmlns:p14="http://schemas.microsoft.com/office/powerpoint/2010/main" val="17315106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CE1CA-4FF4-432F-A875-D8CD89787A7C}"/>
              </a:ext>
            </a:extLst>
          </p:cNvPr>
          <p:cNvSpPr>
            <a:spLocks noGrp="1"/>
          </p:cNvSpPr>
          <p:nvPr>
            <p:ph type="title"/>
          </p:nvPr>
        </p:nvSpPr>
        <p:spPr>
          <a:xfrm>
            <a:off x="213219" y="0"/>
            <a:ext cx="11430000" cy="4177717"/>
          </a:xfrm>
        </p:spPr>
        <p:txBody>
          <a:bodyPr>
            <a:normAutofit/>
          </a:bodyPr>
          <a:lstStyle/>
          <a:p>
            <a:r>
              <a:rPr lang="en-US" sz="2400" dirty="0"/>
              <a:t>➢ The capacity of accommodation does not necessarily correlate</a:t>
            </a:r>
            <a:br>
              <a:rPr lang="en-US" sz="2400" dirty="0"/>
            </a:br>
            <a:r>
              <a:rPr lang="en-US" sz="2400" dirty="0"/>
              <a:t>proportionally with the price.</a:t>
            </a:r>
            <a:br>
              <a:rPr lang="en-US" sz="2400" dirty="0"/>
            </a:br>
            <a:br>
              <a:rPr lang="en-US" sz="2400" dirty="0"/>
            </a:br>
            <a:r>
              <a:rPr lang="en-US" sz="2400" dirty="0"/>
              <a:t>➢ Entire room types are typically the most affordable option available.</a:t>
            </a:r>
            <a:br>
              <a:rPr lang="en-US" sz="2400" dirty="0"/>
            </a:br>
            <a:br>
              <a:rPr lang="en-US" sz="2400" dirty="0"/>
            </a:br>
            <a:r>
              <a:rPr lang="en-US" sz="2400" dirty="0"/>
              <a:t>➢ The super host status is not influenced by the response rate.</a:t>
            </a:r>
            <a:br>
              <a:rPr lang="en-US" sz="2400" dirty="0"/>
            </a:br>
            <a:br>
              <a:rPr lang="en-US" sz="2400" dirty="0"/>
            </a:br>
            <a:r>
              <a:rPr lang="en-US" sz="2400" dirty="0"/>
              <a:t>➢ Yurts, barns, boats, and buses have a limited presence in the listings,</a:t>
            </a:r>
            <a:br>
              <a:rPr lang="en-US" sz="2400" dirty="0"/>
            </a:br>
            <a:r>
              <a:rPr lang="en-US" sz="2400" dirty="0"/>
              <a:t>indicating an opportunity to diversify offerings.</a:t>
            </a:r>
          </a:p>
        </p:txBody>
      </p:sp>
      <p:sp>
        <p:nvSpPr>
          <p:cNvPr id="3" name="Slide Number Placeholder 2">
            <a:extLst>
              <a:ext uri="{FF2B5EF4-FFF2-40B4-BE49-F238E27FC236}">
                <a16:creationId xmlns:a16="http://schemas.microsoft.com/office/drawing/2014/main" id="{17229D81-F72E-4BFE-8CF7-7EDBBCF57F21}"/>
              </a:ext>
            </a:extLst>
          </p:cNvPr>
          <p:cNvSpPr>
            <a:spLocks noGrp="1"/>
          </p:cNvSpPr>
          <p:nvPr>
            <p:ph type="sldNum" sz="quarter" idx="12"/>
          </p:nvPr>
        </p:nvSpPr>
        <p:spPr/>
        <p:txBody>
          <a:bodyPr/>
          <a:lstStyle/>
          <a:p>
            <a:fld id="{294A09A9-5501-47C1-A89A-A340965A2BE2}" type="slidenum">
              <a:rPr lang="en-US" smtClean="0"/>
              <a:pPr/>
              <a:t>10</a:t>
            </a:fld>
            <a:endParaRPr lang="en-US" dirty="0"/>
          </a:p>
        </p:txBody>
      </p:sp>
      <p:pic>
        <p:nvPicPr>
          <p:cNvPr id="4" name="Picture 3">
            <a:extLst>
              <a:ext uri="{FF2B5EF4-FFF2-40B4-BE49-F238E27FC236}">
                <a16:creationId xmlns:a16="http://schemas.microsoft.com/office/drawing/2014/main" id="{F1612554-0CD0-4238-BCF7-92BE8D8C7D46}"/>
              </a:ext>
            </a:extLst>
          </p:cNvPr>
          <p:cNvPicPr>
            <a:picLocks noChangeAspect="1"/>
          </p:cNvPicPr>
          <p:nvPr/>
        </p:nvPicPr>
        <p:blipFill>
          <a:blip r:embed="rId2"/>
          <a:stretch>
            <a:fillRect/>
          </a:stretch>
        </p:blipFill>
        <p:spPr>
          <a:xfrm>
            <a:off x="1275127" y="3640822"/>
            <a:ext cx="9227890" cy="3095538"/>
          </a:xfrm>
          <a:prstGeom prst="rect">
            <a:avLst/>
          </a:prstGeom>
        </p:spPr>
      </p:pic>
    </p:spTree>
    <p:extLst>
      <p:ext uri="{BB962C8B-B14F-4D97-AF65-F5344CB8AC3E}">
        <p14:creationId xmlns:p14="http://schemas.microsoft.com/office/powerpoint/2010/main" val="1551145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6A2227-A5E8-4729-8679-8F1FA166ACD3}"/>
              </a:ext>
            </a:extLst>
          </p:cNvPr>
          <p:cNvSpPr>
            <a:spLocks noGrp="1"/>
          </p:cNvSpPr>
          <p:nvPr>
            <p:ph type="title"/>
          </p:nvPr>
        </p:nvSpPr>
        <p:spPr/>
        <p:txBody>
          <a:bodyPr/>
          <a:lstStyle/>
          <a:p>
            <a:r>
              <a:rPr lang="en-US" dirty="0"/>
              <a:t>1. Project Overview</a:t>
            </a:r>
          </a:p>
        </p:txBody>
      </p:sp>
      <p:sp>
        <p:nvSpPr>
          <p:cNvPr id="3" name="Content Placeholder 2">
            <a:extLst>
              <a:ext uri="{FF2B5EF4-FFF2-40B4-BE49-F238E27FC236}">
                <a16:creationId xmlns:a16="http://schemas.microsoft.com/office/drawing/2014/main" id="{77916E7E-8843-4B95-8BB8-1B8E0F38731F}"/>
              </a:ext>
            </a:extLst>
          </p:cNvPr>
          <p:cNvSpPr>
            <a:spLocks noGrp="1"/>
          </p:cNvSpPr>
          <p:nvPr>
            <p:ph idx="1"/>
          </p:nvPr>
        </p:nvSpPr>
        <p:spPr>
          <a:xfrm>
            <a:off x="1112520" y="1825625"/>
            <a:ext cx="9507942" cy="4651375"/>
          </a:xfrm>
        </p:spPr>
        <p:txBody>
          <a:bodyPr>
            <a:normAutofit lnSpcReduction="10000"/>
          </a:bodyPr>
          <a:lstStyle/>
          <a:p>
            <a:r>
              <a:rPr lang="en-US" sz="2800" dirty="0"/>
              <a:t>This internship project aims to analyze a dataset of hotel aggregator listings using Power BI. The dataset comprises various attributes related to listings, hosts, reviews, and availability. The objective is to create comprehensive visualizations and insights that shed light on trends, patterns, and factors influencing the performance of listings. Through Power BI, I explored key metrics such as pricing, availability, host characteristics, and review scores to derive actionable insights for improving the overall quality and competitiveness of the listings.</a:t>
            </a:r>
          </a:p>
        </p:txBody>
      </p:sp>
      <p:sp>
        <p:nvSpPr>
          <p:cNvPr id="5" name="Slide Number Placeholder 4">
            <a:extLst>
              <a:ext uri="{FF2B5EF4-FFF2-40B4-BE49-F238E27FC236}">
                <a16:creationId xmlns:a16="http://schemas.microsoft.com/office/drawing/2014/main" id="{6B0AAC12-5148-47A2-B1C2-0633A8E1E472}"/>
              </a:ext>
            </a:extLst>
          </p:cNvPr>
          <p:cNvSpPr>
            <a:spLocks noGrp="1"/>
          </p:cNvSpPr>
          <p:nvPr>
            <p:ph type="sldNum" sz="quarter" idx="13"/>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3007962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22FC0-CE87-43C3-897F-C102A6EBF639}"/>
              </a:ext>
            </a:extLst>
          </p:cNvPr>
          <p:cNvSpPr>
            <a:spLocks noGrp="1"/>
          </p:cNvSpPr>
          <p:nvPr>
            <p:ph type="title"/>
          </p:nvPr>
        </p:nvSpPr>
        <p:spPr/>
        <p:txBody>
          <a:bodyPr/>
          <a:lstStyle/>
          <a:p>
            <a:r>
              <a:rPr lang="en-US" dirty="0"/>
              <a:t>2. Project Objectives</a:t>
            </a:r>
          </a:p>
        </p:txBody>
      </p:sp>
      <p:sp>
        <p:nvSpPr>
          <p:cNvPr id="3" name="Content Placeholder 2">
            <a:extLst>
              <a:ext uri="{FF2B5EF4-FFF2-40B4-BE49-F238E27FC236}">
                <a16:creationId xmlns:a16="http://schemas.microsoft.com/office/drawing/2014/main" id="{9BB70238-9992-43E4-89C2-BE7FB25CDB9F}"/>
              </a:ext>
            </a:extLst>
          </p:cNvPr>
          <p:cNvSpPr>
            <a:spLocks noGrp="1"/>
          </p:cNvSpPr>
          <p:nvPr>
            <p:ph idx="1"/>
          </p:nvPr>
        </p:nvSpPr>
        <p:spPr>
          <a:xfrm>
            <a:off x="1100852" y="1825625"/>
            <a:ext cx="8504542" cy="3358771"/>
          </a:xfrm>
        </p:spPr>
        <p:txBody>
          <a:bodyPr>
            <a:normAutofit/>
          </a:bodyPr>
          <a:lstStyle/>
          <a:p>
            <a:r>
              <a:rPr lang="en-US" sz="2800" dirty="0"/>
              <a:t>Geographical Insights.</a:t>
            </a:r>
          </a:p>
          <a:p>
            <a:r>
              <a:rPr lang="en-US" sz="2800" dirty="0"/>
              <a:t>Pricing and Availability Analysis.</a:t>
            </a:r>
          </a:p>
          <a:p>
            <a:r>
              <a:rPr lang="en-US" sz="2800" dirty="0"/>
              <a:t>Host Performance.</a:t>
            </a:r>
          </a:p>
          <a:p>
            <a:r>
              <a:rPr lang="en-US" sz="2800" dirty="0"/>
              <a:t>Review Scores and Guest Satisfaction.</a:t>
            </a:r>
          </a:p>
          <a:p>
            <a:r>
              <a:rPr lang="en-US" sz="2800" dirty="0"/>
              <a:t>Property Type and Room Analysis.</a:t>
            </a:r>
          </a:p>
        </p:txBody>
      </p:sp>
      <p:sp>
        <p:nvSpPr>
          <p:cNvPr id="5" name="Slide Number Placeholder 4">
            <a:extLst>
              <a:ext uri="{FF2B5EF4-FFF2-40B4-BE49-F238E27FC236}">
                <a16:creationId xmlns:a16="http://schemas.microsoft.com/office/drawing/2014/main" id="{D1230044-7998-4EA6-B588-4858AB6D6851}"/>
              </a:ext>
            </a:extLst>
          </p:cNvPr>
          <p:cNvSpPr>
            <a:spLocks noGrp="1"/>
          </p:cNvSpPr>
          <p:nvPr>
            <p:ph type="sldNum" sz="quarter" idx="13"/>
          </p:nvPr>
        </p:nvSpPr>
        <p:spPr/>
        <p:txBody>
          <a:bodyPr/>
          <a:lstStyle/>
          <a:p>
            <a:fld id="{294A09A9-5501-47C1-A89A-A340965A2BE2}" type="slidenum">
              <a:rPr lang="en-US" smtClean="0"/>
              <a:pPr/>
              <a:t>3</a:t>
            </a:fld>
            <a:endParaRPr lang="en-US" dirty="0"/>
          </a:p>
        </p:txBody>
      </p:sp>
      <p:pic>
        <p:nvPicPr>
          <p:cNvPr id="6" name="Picture 5">
            <a:extLst>
              <a:ext uri="{FF2B5EF4-FFF2-40B4-BE49-F238E27FC236}">
                <a16:creationId xmlns:a16="http://schemas.microsoft.com/office/drawing/2014/main" id="{F1848C35-29DF-451A-BBE3-0E5AFF831C13}"/>
              </a:ext>
            </a:extLst>
          </p:cNvPr>
          <p:cNvPicPr>
            <a:picLocks noChangeAspect="1"/>
          </p:cNvPicPr>
          <p:nvPr/>
        </p:nvPicPr>
        <p:blipFill>
          <a:blip r:embed="rId2"/>
          <a:stretch>
            <a:fillRect/>
          </a:stretch>
        </p:blipFill>
        <p:spPr>
          <a:xfrm>
            <a:off x="7642371" y="1825625"/>
            <a:ext cx="4124743" cy="3734245"/>
          </a:xfrm>
          <a:prstGeom prst="rect">
            <a:avLst/>
          </a:prstGeom>
        </p:spPr>
      </p:pic>
    </p:spTree>
    <p:extLst>
      <p:ext uri="{BB962C8B-B14F-4D97-AF65-F5344CB8AC3E}">
        <p14:creationId xmlns:p14="http://schemas.microsoft.com/office/powerpoint/2010/main" val="21305949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74E39-4BE6-4418-BACB-1EC70E0BC420}"/>
              </a:ext>
            </a:extLst>
          </p:cNvPr>
          <p:cNvSpPr>
            <a:spLocks noGrp="1"/>
          </p:cNvSpPr>
          <p:nvPr>
            <p:ph type="title"/>
          </p:nvPr>
        </p:nvSpPr>
        <p:spPr>
          <a:xfrm>
            <a:off x="381000" y="347620"/>
            <a:ext cx="11430000" cy="1183576"/>
          </a:xfrm>
        </p:spPr>
        <p:txBody>
          <a:bodyPr>
            <a:normAutofit/>
          </a:bodyPr>
          <a:lstStyle/>
          <a:p>
            <a:r>
              <a:rPr lang="en-US" dirty="0"/>
              <a:t>Geographical Insights</a:t>
            </a:r>
          </a:p>
        </p:txBody>
      </p:sp>
      <p:pic>
        <p:nvPicPr>
          <p:cNvPr id="14" name="Content Placeholder 13">
            <a:extLst>
              <a:ext uri="{FF2B5EF4-FFF2-40B4-BE49-F238E27FC236}">
                <a16:creationId xmlns:a16="http://schemas.microsoft.com/office/drawing/2014/main" id="{154E1EB1-972B-4EDD-A3C7-F80E344D5C75}"/>
              </a:ext>
            </a:extLst>
          </p:cNvPr>
          <p:cNvPicPr>
            <a:picLocks noGrp="1" noChangeAspect="1"/>
          </p:cNvPicPr>
          <p:nvPr>
            <p:ph idx="10"/>
          </p:nvPr>
        </p:nvPicPr>
        <p:blipFill>
          <a:blip r:embed="rId2"/>
          <a:stretch>
            <a:fillRect/>
          </a:stretch>
        </p:blipFill>
        <p:spPr>
          <a:xfrm>
            <a:off x="8207374" y="1426126"/>
            <a:ext cx="3559739" cy="4278385"/>
          </a:xfrm>
        </p:spPr>
      </p:pic>
      <p:sp>
        <p:nvSpPr>
          <p:cNvPr id="5" name="Slide Number Placeholder 4">
            <a:extLst>
              <a:ext uri="{FF2B5EF4-FFF2-40B4-BE49-F238E27FC236}">
                <a16:creationId xmlns:a16="http://schemas.microsoft.com/office/drawing/2014/main" id="{2B64E259-C123-4E4C-8750-A75C6EACC65B}"/>
              </a:ext>
            </a:extLst>
          </p:cNvPr>
          <p:cNvSpPr>
            <a:spLocks noGrp="1"/>
          </p:cNvSpPr>
          <p:nvPr>
            <p:ph type="sldNum" sz="quarter" idx="13"/>
          </p:nvPr>
        </p:nvSpPr>
        <p:spPr/>
        <p:txBody>
          <a:bodyPr/>
          <a:lstStyle/>
          <a:p>
            <a:fld id="{294A09A9-5501-47C1-A89A-A340965A2BE2}" type="slidenum">
              <a:rPr lang="en-US" smtClean="0"/>
              <a:pPr/>
              <a:t>4</a:t>
            </a:fld>
            <a:endParaRPr lang="en-US" dirty="0"/>
          </a:p>
        </p:txBody>
      </p:sp>
      <p:pic>
        <p:nvPicPr>
          <p:cNvPr id="12" name="Content Placeholder 11">
            <a:extLst>
              <a:ext uri="{FF2B5EF4-FFF2-40B4-BE49-F238E27FC236}">
                <a16:creationId xmlns:a16="http://schemas.microsoft.com/office/drawing/2014/main" id="{9FEB490E-EDBF-4035-94C6-04DBF0CB6B56}"/>
              </a:ext>
            </a:extLst>
          </p:cNvPr>
          <p:cNvPicPr>
            <a:picLocks noGrp="1" noChangeAspect="1"/>
          </p:cNvPicPr>
          <p:nvPr>
            <p:ph idx="1"/>
          </p:nvPr>
        </p:nvPicPr>
        <p:blipFill>
          <a:blip r:embed="rId3"/>
          <a:stretch>
            <a:fillRect/>
          </a:stretch>
        </p:blipFill>
        <p:spPr>
          <a:xfrm>
            <a:off x="940747" y="1426127"/>
            <a:ext cx="7129462" cy="4278385"/>
          </a:xfrm>
        </p:spPr>
      </p:pic>
    </p:spTree>
    <p:extLst>
      <p:ext uri="{BB962C8B-B14F-4D97-AF65-F5344CB8AC3E}">
        <p14:creationId xmlns:p14="http://schemas.microsoft.com/office/powerpoint/2010/main" val="328235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0B83-CC5C-4DE9-A088-4F003745B66B}"/>
              </a:ext>
            </a:extLst>
          </p:cNvPr>
          <p:cNvSpPr>
            <a:spLocks noGrp="1"/>
          </p:cNvSpPr>
          <p:nvPr>
            <p:ph type="title"/>
          </p:nvPr>
        </p:nvSpPr>
        <p:spPr>
          <a:xfrm>
            <a:off x="381000" y="381000"/>
            <a:ext cx="11430000" cy="1238075"/>
          </a:xfrm>
        </p:spPr>
        <p:txBody>
          <a:bodyPr/>
          <a:lstStyle/>
          <a:p>
            <a:r>
              <a:rPr lang="en-US" sz="4400" dirty="0"/>
              <a:t>Pricing and Availability Analysis</a:t>
            </a:r>
            <a:endParaRPr lang="en-US" dirty="0"/>
          </a:p>
        </p:txBody>
      </p:sp>
      <p:pic>
        <p:nvPicPr>
          <p:cNvPr id="7" name="Content Placeholder 6">
            <a:extLst>
              <a:ext uri="{FF2B5EF4-FFF2-40B4-BE49-F238E27FC236}">
                <a16:creationId xmlns:a16="http://schemas.microsoft.com/office/drawing/2014/main" id="{729B4003-2B16-454A-B548-DDF9055A3628}"/>
              </a:ext>
            </a:extLst>
          </p:cNvPr>
          <p:cNvPicPr>
            <a:picLocks noGrp="1" noChangeAspect="1"/>
          </p:cNvPicPr>
          <p:nvPr>
            <p:ph idx="1"/>
          </p:nvPr>
        </p:nvPicPr>
        <p:blipFill>
          <a:blip r:embed="rId2"/>
          <a:stretch>
            <a:fillRect/>
          </a:stretch>
        </p:blipFill>
        <p:spPr>
          <a:xfrm>
            <a:off x="1632139" y="1577114"/>
            <a:ext cx="4210049" cy="2480361"/>
          </a:xfrm>
        </p:spPr>
      </p:pic>
      <p:pic>
        <p:nvPicPr>
          <p:cNvPr id="11" name="Content Placeholder 10">
            <a:extLst>
              <a:ext uri="{FF2B5EF4-FFF2-40B4-BE49-F238E27FC236}">
                <a16:creationId xmlns:a16="http://schemas.microsoft.com/office/drawing/2014/main" id="{E4EA9950-6A27-4481-9595-2F1CD3BA8454}"/>
              </a:ext>
            </a:extLst>
          </p:cNvPr>
          <p:cNvPicPr>
            <a:picLocks noGrp="1" noChangeAspect="1"/>
          </p:cNvPicPr>
          <p:nvPr>
            <p:ph idx="10"/>
          </p:nvPr>
        </p:nvPicPr>
        <p:blipFill>
          <a:blip r:embed="rId3"/>
          <a:stretch>
            <a:fillRect/>
          </a:stretch>
        </p:blipFill>
        <p:spPr>
          <a:xfrm>
            <a:off x="3070370" y="4223523"/>
            <a:ext cx="5687736" cy="2114725"/>
          </a:xfrm>
        </p:spPr>
      </p:pic>
      <p:sp>
        <p:nvSpPr>
          <p:cNvPr id="5" name="Slide Number Placeholder 4">
            <a:extLst>
              <a:ext uri="{FF2B5EF4-FFF2-40B4-BE49-F238E27FC236}">
                <a16:creationId xmlns:a16="http://schemas.microsoft.com/office/drawing/2014/main" id="{56490B22-F54E-4057-B9F8-86F913991D77}"/>
              </a:ext>
            </a:extLst>
          </p:cNvPr>
          <p:cNvSpPr>
            <a:spLocks noGrp="1"/>
          </p:cNvSpPr>
          <p:nvPr>
            <p:ph type="sldNum" sz="quarter" idx="13"/>
          </p:nvPr>
        </p:nvSpPr>
        <p:spPr/>
        <p:txBody>
          <a:bodyPr/>
          <a:lstStyle/>
          <a:p>
            <a:fld id="{294A09A9-5501-47C1-A89A-A340965A2BE2}" type="slidenum">
              <a:rPr lang="en-US" smtClean="0"/>
              <a:pPr/>
              <a:t>5</a:t>
            </a:fld>
            <a:endParaRPr lang="en-US" dirty="0"/>
          </a:p>
        </p:txBody>
      </p:sp>
      <p:pic>
        <p:nvPicPr>
          <p:cNvPr id="9" name="Picture 8">
            <a:extLst>
              <a:ext uri="{FF2B5EF4-FFF2-40B4-BE49-F238E27FC236}">
                <a16:creationId xmlns:a16="http://schemas.microsoft.com/office/drawing/2014/main" id="{618CDCFA-D431-4BF0-A023-881F71868E91}"/>
              </a:ext>
            </a:extLst>
          </p:cNvPr>
          <p:cNvPicPr>
            <a:picLocks noChangeAspect="1"/>
          </p:cNvPicPr>
          <p:nvPr/>
        </p:nvPicPr>
        <p:blipFill>
          <a:blip r:embed="rId4"/>
          <a:stretch>
            <a:fillRect/>
          </a:stretch>
        </p:blipFill>
        <p:spPr>
          <a:xfrm>
            <a:off x="5986027" y="1577114"/>
            <a:ext cx="4827382" cy="2480361"/>
          </a:xfrm>
          <a:prstGeom prst="rect">
            <a:avLst/>
          </a:prstGeom>
        </p:spPr>
      </p:pic>
    </p:spTree>
    <p:extLst>
      <p:ext uri="{BB962C8B-B14F-4D97-AF65-F5344CB8AC3E}">
        <p14:creationId xmlns:p14="http://schemas.microsoft.com/office/powerpoint/2010/main" val="279884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B4946-3894-43C8-BEA7-9C2C34FAE5C3}"/>
              </a:ext>
            </a:extLst>
          </p:cNvPr>
          <p:cNvSpPr>
            <a:spLocks noGrp="1"/>
          </p:cNvSpPr>
          <p:nvPr>
            <p:ph type="title"/>
          </p:nvPr>
        </p:nvSpPr>
        <p:spPr/>
        <p:txBody>
          <a:bodyPr/>
          <a:lstStyle/>
          <a:p>
            <a:r>
              <a:rPr lang="en-US" sz="4400" dirty="0"/>
              <a:t>Host Performance</a:t>
            </a:r>
            <a:endParaRPr lang="en-US" dirty="0"/>
          </a:p>
        </p:txBody>
      </p:sp>
      <p:pic>
        <p:nvPicPr>
          <p:cNvPr id="7" name="Content Placeholder 6">
            <a:extLst>
              <a:ext uri="{FF2B5EF4-FFF2-40B4-BE49-F238E27FC236}">
                <a16:creationId xmlns:a16="http://schemas.microsoft.com/office/drawing/2014/main" id="{1F55B418-C939-4CD8-B323-80ABDEB3F854}"/>
              </a:ext>
            </a:extLst>
          </p:cNvPr>
          <p:cNvPicPr>
            <a:picLocks noGrp="1" noChangeAspect="1"/>
          </p:cNvPicPr>
          <p:nvPr>
            <p:ph idx="1"/>
          </p:nvPr>
        </p:nvPicPr>
        <p:blipFill>
          <a:blip r:embed="rId2"/>
          <a:stretch>
            <a:fillRect/>
          </a:stretch>
        </p:blipFill>
        <p:spPr>
          <a:xfrm>
            <a:off x="1340710" y="1706563"/>
            <a:ext cx="4152900" cy="2105025"/>
          </a:xfrm>
        </p:spPr>
      </p:pic>
      <p:pic>
        <p:nvPicPr>
          <p:cNvPr id="11" name="Content Placeholder 10">
            <a:extLst>
              <a:ext uri="{FF2B5EF4-FFF2-40B4-BE49-F238E27FC236}">
                <a16:creationId xmlns:a16="http://schemas.microsoft.com/office/drawing/2014/main" id="{FDB1D05B-5892-4920-87D4-51E284B142F2}"/>
              </a:ext>
            </a:extLst>
          </p:cNvPr>
          <p:cNvPicPr>
            <a:picLocks noGrp="1" noChangeAspect="1"/>
          </p:cNvPicPr>
          <p:nvPr>
            <p:ph idx="10"/>
          </p:nvPr>
        </p:nvPicPr>
        <p:blipFill>
          <a:blip r:embed="rId3"/>
          <a:stretch>
            <a:fillRect/>
          </a:stretch>
        </p:blipFill>
        <p:spPr>
          <a:xfrm>
            <a:off x="6613955" y="1895788"/>
            <a:ext cx="4076700" cy="2600325"/>
          </a:xfrm>
        </p:spPr>
      </p:pic>
      <p:sp>
        <p:nvSpPr>
          <p:cNvPr id="5" name="Slide Number Placeholder 4">
            <a:extLst>
              <a:ext uri="{FF2B5EF4-FFF2-40B4-BE49-F238E27FC236}">
                <a16:creationId xmlns:a16="http://schemas.microsoft.com/office/drawing/2014/main" id="{049856C9-B9E1-4FBF-B41A-C38CC6C6F3B3}"/>
              </a:ext>
            </a:extLst>
          </p:cNvPr>
          <p:cNvSpPr>
            <a:spLocks noGrp="1"/>
          </p:cNvSpPr>
          <p:nvPr>
            <p:ph type="sldNum" sz="quarter" idx="13"/>
          </p:nvPr>
        </p:nvSpPr>
        <p:spPr/>
        <p:txBody>
          <a:bodyPr/>
          <a:lstStyle/>
          <a:p>
            <a:fld id="{294A09A9-5501-47C1-A89A-A340965A2BE2}" type="slidenum">
              <a:rPr lang="en-US" smtClean="0"/>
              <a:pPr/>
              <a:t>6</a:t>
            </a:fld>
            <a:endParaRPr lang="en-US" dirty="0"/>
          </a:p>
        </p:txBody>
      </p:sp>
      <p:pic>
        <p:nvPicPr>
          <p:cNvPr id="9" name="Picture 8">
            <a:extLst>
              <a:ext uri="{FF2B5EF4-FFF2-40B4-BE49-F238E27FC236}">
                <a16:creationId xmlns:a16="http://schemas.microsoft.com/office/drawing/2014/main" id="{3B89573A-A8E3-4AA3-B35E-90B31A2AFF00}"/>
              </a:ext>
            </a:extLst>
          </p:cNvPr>
          <p:cNvPicPr>
            <a:picLocks noChangeAspect="1"/>
          </p:cNvPicPr>
          <p:nvPr/>
        </p:nvPicPr>
        <p:blipFill>
          <a:blip r:embed="rId4"/>
          <a:stretch>
            <a:fillRect/>
          </a:stretch>
        </p:blipFill>
        <p:spPr>
          <a:xfrm>
            <a:off x="1881436" y="4792705"/>
            <a:ext cx="4572000" cy="1352550"/>
          </a:xfrm>
          <a:prstGeom prst="rect">
            <a:avLst/>
          </a:prstGeom>
        </p:spPr>
      </p:pic>
    </p:spTree>
    <p:extLst>
      <p:ext uri="{BB962C8B-B14F-4D97-AF65-F5344CB8AC3E}">
        <p14:creationId xmlns:p14="http://schemas.microsoft.com/office/powerpoint/2010/main" val="346163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76F29-7012-41C5-ABA6-67C49173C17B}"/>
              </a:ext>
            </a:extLst>
          </p:cNvPr>
          <p:cNvSpPr>
            <a:spLocks noGrp="1"/>
          </p:cNvSpPr>
          <p:nvPr>
            <p:ph type="title"/>
          </p:nvPr>
        </p:nvSpPr>
        <p:spPr/>
        <p:txBody>
          <a:bodyPr/>
          <a:lstStyle/>
          <a:p>
            <a:r>
              <a:rPr lang="en-US" sz="4400" dirty="0"/>
              <a:t>Review Scores and Guest Satisfaction</a:t>
            </a:r>
            <a:endParaRPr lang="en-US" dirty="0"/>
          </a:p>
        </p:txBody>
      </p:sp>
      <p:pic>
        <p:nvPicPr>
          <p:cNvPr id="7" name="Content Placeholder 6">
            <a:extLst>
              <a:ext uri="{FF2B5EF4-FFF2-40B4-BE49-F238E27FC236}">
                <a16:creationId xmlns:a16="http://schemas.microsoft.com/office/drawing/2014/main" id="{0E7FEE90-311D-4E2D-AEF8-7BC57316CCA4}"/>
              </a:ext>
            </a:extLst>
          </p:cNvPr>
          <p:cNvPicPr>
            <a:picLocks noGrp="1" noChangeAspect="1"/>
          </p:cNvPicPr>
          <p:nvPr>
            <p:ph idx="1"/>
          </p:nvPr>
        </p:nvPicPr>
        <p:blipFill>
          <a:blip r:embed="rId2"/>
          <a:stretch>
            <a:fillRect/>
          </a:stretch>
        </p:blipFill>
        <p:spPr>
          <a:xfrm>
            <a:off x="1607235" y="1895089"/>
            <a:ext cx="3870776" cy="1603120"/>
          </a:xfrm>
        </p:spPr>
      </p:pic>
      <p:pic>
        <p:nvPicPr>
          <p:cNvPr id="9" name="Content Placeholder 8">
            <a:extLst>
              <a:ext uri="{FF2B5EF4-FFF2-40B4-BE49-F238E27FC236}">
                <a16:creationId xmlns:a16="http://schemas.microsoft.com/office/drawing/2014/main" id="{7D976F60-3BD3-4BB0-980C-E9EA7D784EA3}"/>
              </a:ext>
            </a:extLst>
          </p:cNvPr>
          <p:cNvPicPr>
            <a:picLocks noGrp="1" noChangeAspect="1"/>
          </p:cNvPicPr>
          <p:nvPr>
            <p:ph idx="10"/>
          </p:nvPr>
        </p:nvPicPr>
        <p:blipFill>
          <a:blip r:embed="rId3"/>
          <a:stretch>
            <a:fillRect/>
          </a:stretch>
        </p:blipFill>
        <p:spPr>
          <a:xfrm>
            <a:off x="6410193" y="1971413"/>
            <a:ext cx="3870775" cy="3045203"/>
          </a:xfrm>
        </p:spPr>
      </p:pic>
      <p:sp>
        <p:nvSpPr>
          <p:cNvPr id="5" name="Slide Number Placeholder 4">
            <a:extLst>
              <a:ext uri="{FF2B5EF4-FFF2-40B4-BE49-F238E27FC236}">
                <a16:creationId xmlns:a16="http://schemas.microsoft.com/office/drawing/2014/main" id="{EDDBF457-31D0-44AF-85A7-B914DB97BB25}"/>
              </a:ext>
            </a:extLst>
          </p:cNvPr>
          <p:cNvSpPr>
            <a:spLocks noGrp="1"/>
          </p:cNvSpPr>
          <p:nvPr>
            <p:ph type="sldNum" sz="quarter" idx="13"/>
          </p:nvPr>
        </p:nvSpPr>
        <p:spPr/>
        <p:txBody>
          <a:bodyPr/>
          <a:lstStyle/>
          <a:p>
            <a:fld id="{294A09A9-5501-47C1-A89A-A340965A2BE2}" type="slidenum">
              <a:rPr lang="en-US" smtClean="0"/>
              <a:pPr/>
              <a:t>7</a:t>
            </a:fld>
            <a:endParaRPr lang="en-US" dirty="0"/>
          </a:p>
        </p:txBody>
      </p:sp>
      <p:pic>
        <p:nvPicPr>
          <p:cNvPr id="11" name="Picture 10">
            <a:extLst>
              <a:ext uri="{FF2B5EF4-FFF2-40B4-BE49-F238E27FC236}">
                <a16:creationId xmlns:a16="http://schemas.microsoft.com/office/drawing/2014/main" id="{5BFCEDD1-D646-4277-BE3B-15B1B1F92C23}"/>
              </a:ext>
            </a:extLst>
          </p:cNvPr>
          <p:cNvPicPr>
            <a:picLocks noChangeAspect="1"/>
          </p:cNvPicPr>
          <p:nvPr/>
        </p:nvPicPr>
        <p:blipFill>
          <a:blip r:embed="rId4"/>
          <a:stretch>
            <a:fillRect/>
          </a:stretch>
        </p:blipFill>
        <p:spPr>
          <a:xfrm>
            <a:off x="1607235" y="3686735"/>
            <a:ext cx="4086225" cy="2476500"/>
          </a:xfrm>
          <a:prstGeom prst="rect">
            <a:avLst/>
          </a:prstGeom>
        </p:spPr>
      </p:pic>
    </p:spTree>
    <p:extLst>
      <p:ext uri="{BB962C8B-B14F-4D97-AF65-F5344CB8AC3E}">
        <p14:creationId xmlns:p14="http://schemas.microsoft.com/office/powerpoint/2010/main" val="34061839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4C623-1A38-4552-85F8-8B5F6CD8D6D9}"/>
              </a:ext>
            </a:extLst>
          </p:cNvPr>
          <p:cNvSpPr>
            <a:spLocks noGrp="1"/>
          </p:cNvSpPr>
          <p:nvPr>
            <p:ph type="title"/>
          </p:nvPr>
        </p:nvSpPr>
        <p:spPr/>
        <p:txBody>
          <a:bodyPr/>
          <a:lstStyle/>
          <a:p>
            <a:r>
              <a:rPr lang="en-US" sz="4400" dirty="0"/>
              <a:t>Property Type and Room Analysis</a:t>
            </a:r>
            <a:endParaRPr lang="en-US" dirty="0"/>
          </a:p>
        </p:txBody>
      </p:sp>
      <p:pic>
        <p:nvPicPr>
          <p:cNvPr id="7" name="Content Placeholder 6">
            <a:extLst>
              <a:ext uri="{FF2B5EF4-FFF2-40B4-BE49-F238E27FC236}">
                <a16:creationId xmlns:a16="http://schemas.microsoft.com/office/drawing/2014/main" id="{00927988-1C28-4DC1-A850-E1860A4F8685}"/>
              </a:ext>
            </a:extLst>
          </p:cNvPr>
          <p:cNvPicPr>
            <a:picLocks noGrp="1" noChangeAspect="1"/>
          </p:cNvPicPr>
          <p:nvPr>
            <p:ph idx="1"/>
          </p:nvPr>
        </p:nvPicPr>
        <p:blipFill>
          <a:blip r:embed="rId2"/>
          <a:stretch>
            <a:fillRect/>
          </a:stretch>
        </p:blipFill>
        <p:spPr>
          <a:xfrm>
            <a:off x="1613527" y="1825625"/>
            <a:ext cx="3657600" cy="2066925"/>
          </a:xfrm>
        </p:spPr>
      </p:pic>
      <p:pic>
        <p:nvPicPr>
          <p:cNvPr id="10" name="Content Placeholder 9">
            <a:extLst>
              <a:ext uri="{FF2B5EF4-FFF2-40B4-BE49-F238E27FC236}">
                <a16:creationId xmlns:a16="http://schemas.microsoft.com/office/drawing/2014/main" id="{764FADFE-F07F-4BFC-A817-07374E6CDD48}"/>
              </a:ext>
            </a:extLst>
          </p:cNvPr>
          <p:cNvPicPr>
            <a:picLocks noGrp="1" noChangeAspect="1"/>
          </p:cNvPicPr>
          <p:nvPr>
            <p:ph idx="10"/>
          </p:nvPr>
        </p:nvPicPr>
        <p:blipFill>
          <a:blip r:embed="rId3"/>
          <a:stretch>
            <a:fillRect/>
          </a:stretch>
        </p:blipFill>
        <p:spPr>
          <a:xfrm>
            <a:off x="6096000" y="2006975"/>
            <a:ext cx="4248150" cy="2844050"/>
          </a:xfrm>
          <a:prstGeom prst="rect">
            <a:avLst/>
          </a:prstGeom>
        </p:spPr>
      </p:pic>
      <p:sp>
        <p:nvSpPr>
          <p:cNvPr id="5" name="Slide Number Placeholder 4">
            <a:extLst>
              <a:ext uri="{FF2B5EF4-FFF2-40B4-BE49-F238E27FC236}">
                <a16:creationId xmlns:a16="http://schemas.microsoft.com/office/drawing/2014/main" id="{B797C24E-C98E-4DD1-A6C8-476624051F94}"/>
              </a:ext>
            </a:extLst>
          </p:cNvPr>
          <p:cNvSpPr>
            <a:spLocks noGrp="1"/>
          </p:cNvSpPr>
          <p:nvPr>
            <p:ph type="sldNum" sz="quarter" idx="13"/>
          </p:nvPr>
        </p:nvSpPr>
        <p:spPr/>
        <p:txBody>
          <a:bodyPr/>
          <a:lstStyle/>
          <a:p>
            <a:fld id="{294A09A9-5501-47C1-A89A-A340965A2BE2}" type="slidenum">
              <a:rPr lang="en-US" smtClean="0"/>
              <a:pPr/>
              <a:t>8</a:t>
            </a:fld>
            <a:endParaRPr lang="en-US" dirty="0"/>
          </a:p>
        </p:txBody>
      </p:sp>
      <p:pic>
        <p:nvPicPr>
          <p:cNvPr id="12" name="Picture 11">
            <a:extLst>
              <a:ext uri="{FF2B5EF4-FFF2-40B4-BE49-F238E27FC236}">
                <a16:creationId xmlns:a16="http://schemas.microsoft.com/office/drawing/2014/main" id="{C2032C87-A647-4090-B33C-FF47F6D662B4}"/>
              </a:ext>
            </a:extLst>
          </p:cNvPr>
          <p:cNvPicPr>
            <a:picLocks noChangeAspect="1"/>
          </p:cNvPicPr>
          <p:nvPr/>
        </p:nvPicPr>
        <p:blipFill>
          <a:blip r:embed="rId4"/>
          <a:stretch>
            <a:fillRect/>
          </a:stretch>
        </p:blipFill>
        <p:spPr>
          <a:xfrm>
            <a:off x="2037389" y="4011612"/>
            <a:ext cx="2809875" cy="2407816"/>
          </a:xfrm>
          <a:prstGeom prst="rect">
            <a:avLst/>
          </a:prstGeom>
        </p:spPr>
      </p:pic>
    </p:spTree>
    <p:extLst>
      <p:ext uri="{BB962C8B-B14F-4D97-AF65-F5344CB8AC3E}">
        <p14:creationId xmlns:p14="http://schemas.microsoft.com/office/powerpoint/2010/main" val="349078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6BC4D-7447-4AC3-B774-140616817017}"/>
              </a:ext>
            </a:extLst>
          </p:cNvPr>
          <p:cNvSpPr>
            <a:spLocks noGrp="1"/>
          </p:cNvSpPr>
          <p:nvPr>
            <p:ph type="title"/>
          </p:nvPr>
        </p:nvSpPr>
        <p:spPr/>
        <p:txBody>
          <a:bodyPr/>
          <a:lstStyle/>
          <a:p>
            <a:pPr algn="ctr"/>
            <a:r>
              <a:rPr lang="en-US" dirty="0"/>
              <a:t>Key Insights and </a:t>
            </a:r>
            <a:r>
              <a:rPr lang="en-US" dirty="0" err="1"/>
              <a:t>Recomendations</a:t>
            </a:r>
            <a:endParaRPr lang="en-US" dirty="0"/>
          </a:p>
        </p:txBody>
      </p:sp>
      <p:sp>
        <p:nvSpPr>
          <p:cNvPr id="3" name="Slide Number Placeholder 2">
            <a:extLst>
              <a:ext uri="{FF2B5EF4-FFF2-40B4-BE49-F238E27FC236}">
                <a16:creationId xmlns:a16="http://schemas.microsoft.com/office/drawing/2014/main" id="{A77C8635-0F63-4183-8A88-2E7D023B58A9}"/>
              </a:ext>
            </a:extLst>
          </p:cNvPr>
          <p:cNvSpPr>
            <a:spLocks noGrp="1"/>
          </p:cNvSpPr>
          <p:nvPr>
            <p:ph type="sldNum" sz="quarter" idx="12"/>
          </p:nvPr>
        </p:nvSpPr>
        <p:spPr/>
        <p:txBody>
          <a:bodyPr/>
          <a:lstStyle/>
          <a:p>
            <a:fld id="{294A09A9-5501-47C1-A89A-A340965A2BE2}" type="slidenum">
              <a:rPr lang="en-US" smtClean="0"/>
              <a:pPr/>
              <a:t>9</a:t>
            </a:fld>
            <a:endParaRPr lang="en-US" dirty="0"/>
          </a:p>
        </p:txBody>
      </p:sp>
      <p:sp>
        <p:nvSpPr>
          <p:cNvPr id="5" name="TextBox 4">
            <a:extLst>
              <a:ext uri="{FF2B5EF4-FFF2-40B4-BE49-F238E27FC236}">
                <a16:creationId xmlns:a16="http://schemas.microsoft.com/office/drawing/2014/main" id="{8E65F424-5B72-4705-A5F3-3DE3925DDBAF}"/>
              </a:ext>
            </a:extLst>
          </p:cNvPr>
          <p:cNvSpPr txBox="1"/>
          <p:nvPr/>
        </p:nvSpPr>
        <p:spPr>
          <a:xfrm>
            <a:off x="545284" y="1644241"/>
            <a:ext cx="11006355" cy="3416320"/>
          </a:xfrm>
          <a:prstGeom prst="rect">
            <a:avLst/>
          </a:prstGeom>
          <a:noFill/>
        </p:spPr>
        <p:txBody>
          <a:bodyPr wrap="square" rtlCol="0">
            <a:spAutoFit/>
          </a:bodyPr>
          <a:lstStyle/>
          <a:p>
            <a:r>
              <a:rPr lang="en-US" sz="2400" dirty="0">
                <a:solidFill>
                  <a:schemeClr val="bg1"/>
                </a:solidFill>
              </a:rPr>
              <a:t>➢ </a:t>
            </a:r>
            <a:r>
              <a:rPr lang="en-US" sz="2400" dirty="0" err="1">
                <a:solidFill>
                  <a:schemeClr val="bg1"/>
                </a:solidFill>
              </a:rPr>
              <a:t>Melbourne,Australia</a:t>
            </a:r>
            <a:r>
              <a:rPr lang="en-US" sz="2400" dirty="0">
                <a:solidFill>
                  <a:schemeClr val="bg1"/>
                </a:solidFill>
              </a:rPr>
              <a:t> boasts the highest number of listings.</a:t>
            </a:r>
          </a:p>
          <a:p>
            <a:endParaRPr lang="en-US" sz="2400" dirty="0">
              <a:solidFill>
                <a:schemeClr val="bg1"/>
              </a:solidFill>
            </a:endParaRPr>
          </a:p>
          <a:p>
            <a:r>
              <a:rPr lang="en-US" sz="2400" dirty="0">
                <a:solidFill>
                  <a:schemeClr val="bg1"/>
                </a:solidFill>
              </a:rPr>
              <a:t>➢ Guest satisfaction is influenced by several factors, including</a:t>
            </a:r>
          </a:p>
          <a:p>
            <a:r>
              <a:rPr lang="en-US" sz="2400" dirty="0">
                <a:solidFill>
                  <a:schemeClr val="bg1"/>
                </a:solidFill>
              </a:rPr>
              <a:t>cleanliness, amenities, communication, and the overall experience.</a:t>
            </a:r>
          </a:p>
          <a:p>
            <a:endParaRPr lang="en-US" sz="2400" dirty="0">
              <a:solidFill>
                <a:schemeClr val="bg1"/>
              </a:solidFill>
            </a:endParaRPr>
          </a:p>
          <a:p>
            <a:r>
              <a:rPr lang="en-US" sz="2400" dirty="0">
                <a:solidFill>
                  <a:schemeClr val="bg1"/>
                </a:solidFill>
              </a:rPr>
              <a:t>➢ There exists a strong and evident proportional relationship between</a:t>
            </a:r>
          </a:p>
          <a:p>
            <a:r>
              <a:rPr lang="en-US" sz="2400" dirty="0">
                <a:solidFill>
                  <a:schemeClr val="bg1"/>
                </a:solidFill>
              </a:rPr>
              <a:t>the total count of reviews and the total number of listings. This</a:t>
            </a:r>
          </a:p>
          <a:p>
            <a:r>
              <a:rPr lang="en-US" sz="2400" dirty="0">
                <a:solidFill>
                  <a:schemeClr val="bg1"/>
                </a:solidFill>
              </a:rPr>
              <a:t>correlation provides hosts with more opportunities for ratings, thereby</a:t>
            </a:r>
          </a:p>
          <a:p>
            <a:r>
              <a:rPr lang="en-US" sz="2400" dirty="0">
                <a:solidFill>
                  <a:schemeClr val="bg1"/>
                </a:solidFill>
              </a:rPr>
              <a:t>increasing their popularity</a:t>
            </a:r>
          </a:p>
        </p:txBody>
      </p:sp>
    </p:spTree>
    <p:extLst>
      <p:ext uri="{BB962C8B-B14F-4D97-AF65-F5344CB8AC3E}">
        <p14:creationId xmlns:p14="http://schemas.microsoft.com/office/powerpoint/2010/main" val="175260400"/>
      </p:ext>
    </p:extLst>
  </p:cSld>
  <p:clrMapOvr>
    <a:masterClrMapping/>
  </p:clrMapOvr>
</p:sld>
</file>

<file path=ppt/theme/theme1.xml><?xml version="1.0" encoding="utf-8"?>
<a:theme xmlns:a="http://schemas.openxmlformats.org/drawingml/2006/main" name="Madison">
  <a:themeElements>
    <a:clrScheme name="TM45439525">
      <a:dk1>
        <a:srgbClr val="000000"/>
      </a:dk1>
      <a:lt1>
        <a:srgbClr val="FFFFFF"/>
      </a:lt1>
      <a:dk2>
        <a:srgbClr val="1F2C28"/>
      </a:dk2>
      <a:lt2>
        <a:srgbClr val="E7E6E6"/>
      </a:lt2>
      <a:accent1>
        <a:srgbClr val="A1D58B"/>
      </a:accent1>
      <a:accent2>
        <a:srgbClr val="5EC795"/>
      </a:accent2>
      <a:accent3>
        <a:srgbClr val="4DADCE"/>
      </a:accent3>
      <a:accent4>
        <a:srgbClr val="CCB756"/>
      </a:accent4>
      <a:accent5>
        <a:srgbClr val="E29B35"/>
      </a:accent5>
      <a:accent6>
        <a:srgbClr val="8DC0C0"/>
      </a:accent6>
      <a:hlink>
        <a:srgbClr val="0563C1"/>
      </a:hlink>
      <a:folHlink>
        <a:srgbClr val="954F72"/>
      </a:folHlink>
    </a:clrScheme>
    <a:fontScheme name="Custom 112">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45439525_Win32_SL_V10" id="{6D1E132C-EE58-410C-AA79-6634C21077D3}" vid="{B34F418C-A6AD-4EA0-82A8-449DB69F489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4A2E04-D8A3-4CD6-A49A-4E88613CFB2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7A6AD6DB-9470-4861-90FA-528B22606C3A}">
  <ds:schemaRefs>
    <ds:schemaRef ds:uri="http://schemas.microsoft.com/sharepoint/v3/contenttype/forms"/>
  </ds:schemaRefs>
</ds:datastoreItem>
</file>

<file path=customXml/itemProps3.xml><?xml version="1.0" encoding="utf-8"?>
<ds:datastoreItem xmlns:ds="http://schemas.openxmlformats.org/officeDocument/2006/customXml" ds:itemID="{D5A97A83-19EA-4F1C-BA10-74DE001096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Vivid circles presentation</Template>
  <TotalTime>36</TotalTime>
  <Words>299</Words>
  <Application>Microsoft Office PowerPoint</Application>
  <PresentationFormat>Widescreen</PresentationFormat>
  <Paragraphs>34</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Aptos</vt:lpstr>
      <vt:lpstr>Arial</vt:lpstr>
      <vt:lpstr>Calibri</vt:lpstr>
      <vt:lpstr>Madison</vt:lpstr>
      <vt:lpstr>Hotel Aggregator Analysis Using Power BI</vt:lpstr>
      <vt:lpstr>1. Project Overview</vt:lpstr>
      <vt:lpstr>2. Project Objectives</vt:lpstr>
      <vt:lpstr>Geographical Insights</vt:lpstr>
      <vt:lpstr>Pricing and Availability Analysis</vt:lpstr>
      <vt:lpstr>Host Performance</vt:lpstr>
      <vt:lpstr>Review Scores and Guest Satisfaction</vt:lpstr>
      <vt:lpstr>Property Type and Room Analysis</vt:lpstr>
      <vt:lpstr>Key Insights and Recomendations</vt:lpstr>
      <vt:lpstr>➢ The capacity of accommodation does not necessarily correlate proportionally with the price.  ➢ Entire room types are typically the most affordable option available.  ➢ The super host status is not influenced by the response rate.  ➢ Yurts, barns, boats, and buses have a limited presence in the listings, indicating an opportunity to diversify offerings.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Aggregator Analysis Using Power BI</dc:title>
  <dc:creator>Manaf Abbas</dc:creator>
  <cp:lastModifiedBy>Manaf Abbas</cp:lastModifiedBy>
  <cp:revision>4</cp:revision>
  <dcterms:created xsi:type="dcterms:W3CDTF">2024-05-16T18:05:59Z</dcterms:created>
  <dcterms:modified xsi:type="dcterms:W3CDTF">2024-05-16T18:42:06Z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